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6" r:id="rId5"/>
    <p:sldMasterId id="2147483677" r:id="rId6"/>
    <p:sldMasterId id="2147483678" r:id="rId7"/>
    <p:sldMasterId id="2147483679"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Lst>
  <p:sldSz cy="5143500" cx="9144000"/>
  <p:notesSz cx="6858000" cy="931385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85569C3-A94E-429D-B273-9A01E86355D1}">
  <a:tblStyle styleId="{685569C3-A94E-429D-B273-9A01E86355D1}"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5.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0.xml"/><Relationship Id="rId7" Type="http://schemas.openxmlformats.org/officeDocument/2006/relationships/slideMaster" Target="slideMasters/slideMaster3.xml"/><Relationship Id="rId8" Type="http://schemas.openxmlformats.org/officeDocument/2006/relationships/slideMaster" Target="slideMasters/slideMaster4.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slide" Target="slides/slide24.xml"/><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12" Type="http://schemas.openxmlformats.org/officeDocument/2006/relationships/slide" Target="slides/slide3.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693"/>
          </a:xfrm>
          <a:prstGeom prst="rect">
            <a:avLst/>
          </a:prstGeom>
          <a:noFill/>
          <a:ln>
            <a:noFill/>
          </a:ln>
        </p:spPr>
        <p:txBody>
          <a:bodyPr anchorCtr="0" anchor="t" bIns="45650" lIns="91325" spcFirstLastPara="1" rIns="91325" wrap="square" tIns="45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65693"/>
          </a:xfrm>
          <a:prstGeom prst="rect">
            <a:avLst/>
          </a:prstGeom>
          <a:noFill/>
          <a:ln>
            <a:noFill/>
          </a:ln>
        </p:spPr>
        <p:txBody>
          <a:bodyPr anchorCtr="0" anchor="t" bIns="45650" lIns="91325" spcFirstLastPara="1" rIns="91325" wrap="square" tIns="4565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327025" y="700088"/>
            <a:ext cx="6203950" cy="34909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24085"/>
            <a:ext cx="5486400" cy="4191238"/>
          </a:xfrm>
          <a:prstGeom prst="rect">
            <a:avLst/>
          </a:prstGeom>
          <a:noFill/>
          <a:ln>
            <a:noFill/>
          </a:ln>
        </p:spPr>
        <p:txBody>
          <a:bodyPr anchorCtr="0" anchor="t" bIns="45650" lIns="91325" spcFirstLastPara="1" rIns="91325" wrap="square" tIns="4565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46554"/>
            <a:ext cx="2971800" cy="465693"/>
          </a:xfrm>
          <a:prstGeom prst="rect">
            <a:avLst/>
          </a:prstGeom>
          <a:noFill/>
          <a:ln>
            <a:noFill/>
          </a:ln>
        </p:spPr>
        <p:txBody>
          <a:bodyPr anchorCtr="0" anchor="b" bIns="45650" lIns="91325" spcFirstLastPara="1" rIns="91325" wrap="square" tIns="45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846554"/>
            <a:ext cx="2971800" cy="465693"/>
          </a:xfrm>
          <a:prstGeom prst="rect">
            <a:avLst/>
          </a:prstGeom>
          <a:noFill/>
          <a:ln>
            <a:noFill/>
          </a:ln>
        </p:spPr>
        <p:txBody>
          <a:bodyPr anchorCtr="0" anchor="b" bIns="45650" lIns="91325" spcFirstLastPara="1" rIns="91325" wrap="square" tIns="4565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252213148_1_162: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137" name="Google Shape;137;g28252213148_1_162: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2b99dc993eb_0_107: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2b99dc993eb_0_107: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25" name="Google Shape;225;g2b99dc993eb_0_107: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07cd3faea1_0_25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2" name="Google Shape;232;g207cd3faea1_0_256: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rPr b="1" lang="en-US"/>
              <a:t>Session Title</a:t>
            </a:r>
            <a:r>
              <a:rPr lang="en-US"/>
              <a:t>: Project Based Learning (PBL) for Equity in CS classes</a:t>
            </a:r>
            <a:endParaRPr/>
          </a:p>
          <a:p>
            <a:pPr indent="0" lvl="0" marL="0" rtl="0" algn="l">
              <a:lnSpc>
                <a:spcPct val="100000"/>
              </a:lnSpc>
              <a:spcBef>
                <a:spcPts val="360"/>
              </a:spcBef>
              <a:spcAft>
                <a:spcPts val="0"/>
              </a:spcAft>
              <a:buSzPts val="1400"/>
              <a:buNone/>
            </a:pPr>
            <a:r>
              <a:rPr b="1" lang="en-US"/>
              <a:t>Session Description</a:t>
            </a:r>
            <a:r>
              <a:rPr lang="en-US"/>
              <a:t>: If you are teaching a survey course like Computer Science Principles, or a code intensive course like AP CS A, PBL can serve as a powerful tool to increase student interest and engagement. Learn about research that connects PBL to improved student outcomes, especially for girls and underrepresented minorities. Discover available PBL resources and understand PBL lesson components, so you can build your own.</a:t>
            </a:r>
            <a:endParaRPr/>
          </a:p>
        </p:txBody>
      </p:sp>
      <p:sp>
        <p:nvSpPr>
          <p:cNvPr id="233" name="Google Shape;233;g207cd3faea1_0_256: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8252213148_1_17: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28252213148_1_17: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40" name="Google Shape;240;g28252213148_1_17: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8252213148_1_23: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28252213148_1_23: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47" name="Google Shape;247;g28252213148_1_23: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8252213148_1_29: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28252213148_1_29: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54" name="Google Shape;254;g28252213148_1_29: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8252213148_1_3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8252213148_1_36: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62" name="Google Shape;262;g28252213148_1_36: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8252213148_1_4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69" name="Google Shape;269;g28252213148_1_42: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70" name="Google Shape;270;g28252213148_1_42: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28451432b87_0_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28451432b87_0_2: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78" name="Google Shape;278;g28451432b87_0_2: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8252213148_1_48: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28252213148_1_48: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86" name="Google Shape;286;g28252213148_1_48: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b99dc993eb_0_115: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2b99dc993eb_0_115: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93" name="Google Shape;293;g2b99dc993eb_0_115: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notes"/>
          <p:cNvSpPr/>
          <p:nvPr>
            <p:ph idx="2" type="sldImg"/>
          </p:nvPr>
        </p:nvSpPr>
        <p:spPr>
          <a:xfrm>
            <a:off x="327025" y="700088"/>
            <a:ext cx="6203950" cy="34909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0" name="Google Shape;160;p1:notes"/>
          <p:cNvSpPr txBox="1"/>
          <p:nvPr>
            <p:ph idx="1" type="body"/>
          </p:nvPr>
        </p:nvSpPr>
        <p:spPr>
          <a:xfrm>
            <a:off x="685800" y="4424085"/>
            <a:ext cx="5486400" cy="4191238"/>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360"/>
              </a:spcBef>
              <a:spcAft>
                <a:spcPts val="0"/>
              </a:spcAft>
              <a:buSzPts val="1400"/>
              <a:buNone/>
            </a:pPr>
            <a:r>
              <a:rPr lang="en-US"/>
              <a:t>need clicker checks</a:t>
            </a:r>
            <a:endParaRPr/>
          </a:p>
        </p:txBody>
      </p:sp>
      <p:sp>
        <p:nvSpPr>
          <p:cNvPr id="161" name="Google Shape;161;p1:notes"/>
          <p:cNvSpPr txBox="1"/>
          <p:nvPr>
            <p:ph idx="12" type="sldNum"/>
          </p:nvPr>
        </p:nvSpPr>
        <p:spPr>
          <a:xfrm>
            <a:off x="3884613" y="8846554"/>
            <a:ext cx="2971800" cy="465693"/>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28252213148_1_54: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28252213148_1_54: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00" name="Google Shape;300;g28252213148_1_54: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28252213148_1_69: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28252213148_1_69: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11" name="Google Shape;311;g28252213148_1_69: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28252213148_1_79: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28252213148_1_79: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22" name="Google Shape;322;g28252213148_1_79: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1f36bea3bbb_0_2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32" name="Google Shape;332;g1f36bea3bbb_0_22: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333" name="Google Shape;333;g1f36bea3bbb_0_22: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1c3ea7215d3_0_1: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48" name="Google Shape;348;g1c3ea7215d3_0_1: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349" name="Google Shape;349;g1c3ea7215d3_0_1: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f16ac9c8ec_0_0: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0" name="Google Shape;170;g1f16ac9c8ec_0_0: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171" name="Google Shape;171;g1f16ac9c8ec_0_0: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b99dc993eb_0_1:notes"/>
          <p:cNvSpPr/>
          <p:nvPr>
            <p:ph idx="2" type="sldImg"/>
          </p:nvPr>
        </p:nvSpPr>
        <p:spPr>
          <a:xfrm>
            <a:off x="381000" y="698539"/>
            <a:ext cx="6096000" cy="34926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b99dc993eb_0_1:notes"/>
          <p:cNvSpPr txBox="1"/>
          <p:nvPr>
            <p:ph idx="1" type="body"/>
          </p:nvPr>
        </p:nvSpPr>
        <p:spPr>
          <a:xfrm>
            <a:off x="685800" y="4424079"/>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179" name="Google Shape;179;g2b99dc993eb_0_1:notes"/>
          <p:cNvSpPr txBox="1"/>
          <p:nvPr>
            <p:ph idx="12" type="sldNum"/>
          </p:nvPr>
        </p:nvSpPr>
        <p:spPr>
          <a:xfrm>
            <a:off x="3884612" y="8846540"/>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07cd3faea1_0_19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5" name="Google Shape;185;g207cd3faea1_0_196: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rPr b="1" lang="en-US"/>
              <a:t>Session Title</a:t>
            </a:r>
            <a:r>
              <a:rPr lang="en-US"/>
              <a:t>: Project Based Learning (PBL) for Equity in CS classes</a:t>
            </a:r>
            <a:endParaRPr/>
          </a:p>
          <a:p>
            <a:pPr indent="0" lvl="0" marL="0" rtl="0" algn="l">
              <a:lnSpc>
                <a:spcPct val="100000"/>
              </a:lnSpc>
              <a:spcBef>
                <a:spcPts val="360"/>
              </a:spcBef>
              <a:spcAft>
                <a:spcPts val="0"/>
              </a:spcAft>
              <a:buSzPts val="1400"/>
              <a:buNone/>
            </a:pPr>
            <a:r>
              <a:rPr b="1" lang="en-US"/>
              <a:t>Session Description</a:t>
            </a:r>
            <a:r>
              <a:rPr lang="en-US"/>
              <a:t>: If you are teaching a survey course like Computer Science Principles, or a code intensive course like AP CS A, PBL can serve as a powerful tool to increase student interest and engagement. Learn about research that connects PBL to improved student outcomes, especially for girls and underrepresented minorities. Discover available PBL resources and understand PBL lesson components, so you can build your own.</a:t>
            </a:r>
            <a:endParaRPr/>
          </a:p>
        </p:txBody>
      </p:sp>
      <p:sp>
        <p:nvSpPr>
          <p:cNvPr id="186" name="Google Shape;186;g207cd3faea1_0_196: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07cd3faea1_0_28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07cd3faea1_0_286: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193" name="Google Shape;193;g207cd3faea1_0_286: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f16ac9c8ec_0_531: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9" name="Google Shape;199;g1f16ac9c8ec_0_531: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200" name="Google Shape;200;g1f16ac9c8ec_0_531: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b99dc993eb_0_7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b99dc993eb_0_76: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09" name="Google Shape;209;g2b99dc993eb_0_76: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28252213148_1_9: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28252213148_1_9: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16" name="Google Shape;216;g28252213148_1_9: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2"/>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6" name="Google Shape;16;p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p12"/>
          <p:cNvSpPr txBox="1"/>
          <p:nvPr>
            <p:ph type="title"/>
          </p:nvPr>
        </p:nvSpPr>
        <p:spPr>
          <a:xfrm>
            <a:off x="530950" y="429851"/>
            <a:ext cx="8229600" cy="521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6" name="Google Shape;56;p12"/>
          <p:cNvSpPr txBox="1"/>
          <p:nvPr>
            <p:ph idx="1" type="body"/>
          </p:nvPr>
        </p:nvSpPr>
        <p:spPr>
          <a:xfrm>
            <a:off x="457200" y="1077650"/>
            <a:ext cx="8229600" cy="36087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7" name="Shape 57"/>
        <p:cNvGrpSpPr/>
        <p:nvPr/>
      </p:nvGrpSpPr>
      <p:grpSpPr>
        <a:xfrm>
          <a:off x="0" y="0"/>
          <a:ext cx="0" cy="0"/>
          <a:chOff x="0" y="0"/>
          <a:chExt cx="0" cy="0"/>
        </a:xfrm>
      </p:grpSpPr>
      <p:sp>
        <p:nvSpPr>
          <p:cNvPr id="58" name="Google Shape;58;p13"/>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9" name="Google Shape;59;p13"/>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0" name="Shape 60"/>
        <p:cNvGrpSpPr/>
        <p:nvPr/>
      </p:nvGrpSpPr>
      <p:grpSpPr>
        <a:xfrm>
          <a:off x="0" y="0"/>
          <a:ext cx="0" cy="0"/>
          <a:chOff x="0" y="0"/>
          <a:chExt cx="0" cy="0"/>
        </a:xfrm>
      </p:grpSpPr>
      <p:sp>
        <p:nvSpPr>
          <p:cNvPr id="61" name="Google Shape;61;p14"/>
          <p:cNvSpPr txBox="1"/>
          <p:nvPr>
            <p:ph type="title"/>
          </p:nvPr>
        </p:nvSpPr>
        <p:spPr>
          <a:xfrm>
            <a:off x="457200" y="464575"/>
            <a:ext cx="8229600" cy="6867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p14"/>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63" name="Google Shape;63;p14"/>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64" name="Shape 64"/>
        <p:cNvGrpSpPr/>
        <p:nvPr/>
      </p:nvGrpSpPr>
      <p:grpSpPr>
        <a:xfrm>
          <a:off x="0" y="0"/>
          <a:ext cx="0" cy="0"/>
          <a:chOff x="0" y="0"/>
          <a:chExt cx="0" cy="0"/>
        </a:xfrm>
      </p:grpSpPr>
      <p:sp>
        <p:nvSpPr>
          <p:cNvPr id="65" name="Google Shape;65;p15"/>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6" name="Google Shape;66;p15"/>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67" name="Google Shape;67;p15"/>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68" name="Shape 68"/>
        <p:cNvGrpSpPr/>
        <p:nvPr/>
      </p:nvGrpSpPr>
      <p:grpSpPr>
        <a:xfrm>
          <a:off x="0" y="0"/>
          <a:ext cx="0" cy="0"/>
          <a:chOff x="0" y="0"/>
          <a:chExt cx="0" cy="0"/>
        </a:xfrm>
      </p:grpSpPr>
      <p:sp>
        <p:nvSpPr>
          <p:cNvPr id="69" name="Google Shape;69;p16"/>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0" name="Google Shape;70;p16"/>
          <p:cNvSpPr/>
          <p:nvPr>
            <p:ph idx="2" type="pic"/>
          </p:nvPr>
        </p:nvSpPr>
        <p:spPr>
          <a:xfrm>
            <a:off x="1792288" y="685800"/>
            <a:ext cx="5486400" cy="3086100"/>
          </a:xfrm>
          <a:prstGeom prst="rect">
            <a:avLst/>
          </a:prstGeom>
          <a:noFill/>
          <a:ln>
            <a:noFill/>
          </a:ln>
        </p:spPr>
      </p:sp>
      <p:sp>
        <p:nvSpPr>
          <p:cNvPr id="71" name="Google Shape;71;p16"/>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6" name="Shape 76"/>
        <p:cNvGrpSpPr/>
        <p:nvPr/>
      </p:nvGrpSpPr>
      <p:grpSpPr>
        <a:xfrm>
          <a:off x="0" y="0"/>
          <a:ext cx="0" cy="0"/>
          <a:chOff x="0" y="0"/>
          <a:chExt cx="0" cy="0"/>
        </a:xfrm>
      </p:grpSpPr>
      <p:sp>
        <p:nvSpPr>
          <p:cNvPr id="77" name="Google Shape;77;p18"/>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8" name="Google Shape;78;p18"/>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
        <p:nvSpPr>
          <p:cNvPr id="79" name="Google Shape;79;p1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80" name="Shape 80"/>
        <p:cNvGrpSpPr/>
        <p:nvPr/>
      </p:nvGrpSpPr>
      <p:grpSpPr>
        <a:xfrm>
          <a:off x="0" y="0"/>
          <a:ext cx="0" cy="0"/>
          <a:chOff x="0" y="0"/>
          <a:chExt cx="0" cy="0"/>
        </a:xfrm>
      </p:grpSpPr>
      <p:sp>
        <p:nvSpPr>
          <p:cNvPr id="81" name="Google Shape;81;p19"/>
          <p:cNvSpPr txBox="1"/>
          <p:nvPr>
            <p:ph type="title"/>
          </p:nvPr>
        </p:nvSpPr>
        <p:spPr>
          <a:xfrm>
            <a:off x="457200" y="419301"/>
            <a:ext cx="8229600" cy="6372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rgbClr val="3F3F3F"/>
              </a:buClr>
              <a:buSzPts val="1000"/>
              <a:buNone/>
              <a:defRPr sz="36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2" name="Google Shape;82;p19"/>
          <p:cNvSpPr txBox="1"/>
          <p:nvPr>
            <p:ph idx="1" type="body"/>
          </p:nvPr>
        </p:nvSpPr>
        <p:spPr>
          <a:xfrm>
            <a:off x="457200" y="1128300"/>
            <a:ext cx="8229600" cy="35580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83" name="Google Shape;83;p1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4" name="Shape 84"/>
        <p:cNvGrpSpPr/>
        <p:nvPr/>
      </p:nvGrpSpPr>
      <p:grpSpPr>
        <a:xfrm>
          <a:off x="0" y="0"/>
          <a:ext cx="0" cy="0"/>
          <a:chOff x="0" y="0"/>
          <a:chExt cx="0" cy="0"/>
        </a:xfrm>
      </p:grpSpPr>
      <p:sp>
        <p:nvSpPr>
          <p:cNvPr id="85" name="Google Shape;85;p20"/>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6" name="Google Shape;86;p20"/>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7" name="Google Shape;87;p20"/>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8" name="Shape 88"/>
        <p:cNvGrpSpPr/>
        <p:nvPr/>
      </p:nvGrpSpPr>
      <p:grpSpPr>
        <a:xfrm>
          <a:off x="0" y="0"/>
          <a:ext cx="0" cy="0"/>
          <a:chOff x="0" y="0"/>
          <a:chExt cx="0" cy="0"/>
        </a:xfrm>
      </p:grpSpPr>
      <p:sp>
        <p:nvSpPr>
          <p:cNvPr id="89" name="Google Shape;89;p21"/>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0" name="Google Shape;90;p21"/>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91" name="Shape 91"/>
        <p:cNvGrpSpPr/>
        <p:nvPr/>
      </p:nvGrpSpPr>
      <p:grpSpPr>
        <a:xfrm>
          <a:off x="0" y="0"/>
          <a:ext cx="0" cy="0"/>
          <a:chOff x="0" y="0"/>
          <a:chExt cx="0" cy="0"/>
        </a:xfrm>
      </p:grpSpPr>
      <p:sp>
        <p:nvSpPr>
          <p:cNvPr id="92" name="Google Shape;92;p22"/>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3" name="Google Shape;93;p22"/>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94" name="Google Shape;94;p22"/>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95" name="Google Shape;95;p2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463951"/>
            <a:ext cx="8229600" cy="6558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rgbClr val="3F3F3F"/>
              </a:buClr>
              <a:buSzPts val="1000"/>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 type="body"/>
          </p:nvPr>
        </p:nvSpPr>
        <p:spPr>
          <a:xfrm>
            <a:off x="457200" y="1119750"/>
            <a:ext cx="8229600" cy="3566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rgbClr val="3F3F3F"/>
              </a:buClr>
              <a:buSzPts val="1800"/>
              <a:buChar char="•"/>
              <a:defRPr/>
            </a:lvl1pPr>
            <a:lvl2pPr indent="-342900" lvl="1" marL="914400" algn="l">
              <a:lnSpc>
                <a:spcPct val="100000"/>
              </a:lnSpc>
              <a:spcBef>
                <a:spcPts val="360"/>
              </a:spcBef>
              <a:spcAft>
                <a:spcPts val="0"/>
              </a:spcAft>
              <a:buClr>
                <a:srgbClr val="3F3F3F"/>
              </a:buClr>
              <a:buSzPts val="1800"/>
              <a:buChar char="–"/>
              <a:defRPr/>
            </a:lvl2pPr>
            <a:lvl3pPr indent="-342900" lvl="2" marL="1371600" algn="l">
              <a:lnSpc>
                <a:spcPct val="100000"/>
              </a:lnSpc>
              <a:spcBef>
                <a:spcPts val="360"/>
              </a:spcBef>
              <a:spcAft>
                <a:spcPts val="0"/>
              </a:spcAft>
              <a:buClr>
                <a:srgbClr val="3F3F3F"/>
              </a:buClr>
              <a:buSzPts val="1800"/>
              <a:buChar char="•"/>
              <a:defRPr/>
            </a:lvl3pPr>
            <a:lvl4pPr indent="-342900" lvl="3" marL="1828800" algn="l">
              <a:lnSpc>
                <a:spcPct val="100000"/>
              </a:lnSpc>
              <a:spcBef>
                <a:spcPts val="360"/>
              </a:spcBef>
              <a:spcAft>
                <a:spcPts val="0"/>
              </a:spcAft>
              <a:buClr>
                <a:srgbClr val="3F3F3F"/>
              </a:buClr>
              <a:buSzPts val="1800"/>
              <a:buChar char="–"/>
              <a:defRPr/>
            </a:lvl4pPr>
            <a:lvl5pPr indent="-342900" lvl="4" marL="2286000" algn="l">
              <a:lnSpc>
                <a:spcPct val="100000"/>
              </a:lnSpc>
              <a:spcBef>
                <a:spcPts val="360"/>
              </a:spcBef>
              <a:spcAft>
                <a:spcPts val="0"/>
              </a:spcAft>
              <a:buClr>
                <a:srgbClr val="3F3F3F"/>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96" name="Shape 96"/>
        <p:cNvGrpSpPr/>
        <p:nvPr/>
      </p:nvGrpSpPr>
      <p:grpSpPr>
        <a:xfrm>
          <a:off x="0" y="0"/>
          <a:ext cx="0" cy="0"/>
          <a:chOff x="0" y="0"/>
          <a:chExt cx="0" cy="0"/>
        </a:xfrm>
      </p:grpSpPr>
      <p:sp>
        <p:nvSpPr>
          <p:cNvPr id="97" name="Google Shape;97;p23"/>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8" name="Google Shape;98;p23"/>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99" name="Google Shape;99;p23"/>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00" name="Google Shape;100;p2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101" name="Shape 101"/>
        <p:cNvGrpSpPr/>
        <p:nvPr/>
      </p:nvGrpSpPr>
      <p:grpSpPr>
        <a:xfrm>
          <a:off x="0" y="0"/>
          <a:ext cx="0" cy="0"/>
          <a:chOff x="0" y="0"/>
          <a:chExt cx="0" cy="0"/>
        </a:xfrm>
      </p:grpSpPr>
      <p:sp>
        <p:nvSpPr>
          <p:cNvPr id="102" name="Google Shape;102;p24"/>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3" name="Google Shape;103;p24"/>
          <p:cNvSpPr/>
          <p:nvPr>
            <p:ph idx="2" type="pic"/>
          </p:nvPr>
        </p:nvSpPr>
        <p:spPr>
          <a:xfrm>
            <a:off x="1792288" y="685800"/>
            <a:ext cx="5486400" cy="3086100"/>
          </a:xfrm>
          <a:prstGeom prst="rect">
            <a:avLst/>
          </a:prstGeom>
          <a:noFill/>
          <a:ln>
            <a:noFill/>
          </a:ln>
        </p:spPr>
      </p:sp>
      <p:sp>
        <p:nvSpPr>
          <p:cNvPr id="104" name="Google Shape;104;p24"/>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05" name="Google Shape;105;p24"/>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6" name="Shape 106"/>
        <p:cNvGrpSpPr/>
        <p:nvPr/>
      </p:nvGrpSpPr>
      <p:grpSpPr>
        <a:xfrm>
          <a:off x="0" y="0"/>
          <a:ext cx="0" cy="0"/>
          <a:chOff x="0" y="0"/>
          <a:chExt cx="0" cy="0"/>
        </a:xfrm>
      </p:grpSpPr>
      <p:sp>
        <p:nvSpPr>
          <p:cNvPr id="107" name="Google Shape;107;p25"/>
          <p:cNvSpPr txBox="1"/>
          <p:nvPr>
            <p:ph type="title"/>
          </p:nvPr>
        </p:nvSpPr>
        <p:spPr>
          <a:xfrm>
            <a:off x="685800" y="0"/>
            <a:ext cx="7772400" cy="8574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4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08" name="Google Shape;108;p25"/>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09" name="Google Shape;109;p25"/>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10" name="Google Shape;110;p25"/>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4" name="Shape 114"/>
        <p:cNvGrpSpPr/>
        <p:nvPr/>
      </p:nvGrpSpPr>
      <p:grpSpPr>
        <a:xfrm>
          <a:off x="0" y="0"/>
          <a:ext cx="0" cy="0"/>
          <a:chOff x="0" y="0"/>
          <a:chExt cx="0" cy="0"/>
        </a:xfrm>
      </p:grpSpPr>
      <p:sp>
        <p:nvSpPr>
          <p:cNvPr id="115" name="Google Shape;115;p27"/>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6" name="Google Shape;116;p27"/>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7" name="Shape 117"/>
        <p:cNvGrpSpPr/>
        <p:nvPr/>
      </p:nvGrpSpPr>
      <p:grpSpPr>
        <a:xfrm>
          <a:off x="0" y="0"/>
          <a:ext cx="0" cy="0"/>
          <a:chOff x="0" y="0"/>
          <a:chExt cx="0" cy="0"/>
        </a:xfrm>
      </p:grpSpPr>
      <p:sp>
        <p:nvSpPr>
          <p:cNvPr id="118" name="Google Shape;118;p28"/>
          <p:cNvSpPr txBox="1"/>
          <p:nvPr>
            <p:ph type="title"/>
          </p:nvPr>
        </p:nvSpPr>
        <p:spPr>
          <a:xfrm>
            <a:off x="457200" y="415326"/>
            <a:ext cx="8229600" cy="488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000"/>
              <a:buNone/>
              <a:defRPr sz="36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9" name="Google Shape;119;p28"/>
          <p:cNvSpPr txBox="1"/>
          <p:nvPr>
            <p:ph idx="1" type="body"/>
          </p:nvPr>
        </p:nvSpPr>
        <p:spPr>
          <a:xfrm>
            <a:off x="457200" y="994775"/>
            <a:ext cx="8229600" cy="36918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0" name="Shape 120"/>
        <p:cNvGrpSpPr/>
        <p:nvPr/>
      </p:nvGrpSpPr>
      <p:grpSpPr>
        <a:xfrm>
          <a:off x="0" y="0"/>
          <a:ext cx="0" cy="0"/>
          <a:chOff x="0" y="0"/>
          <a:chExt cx="0" cy="0"/>
        </a:xfrm>
      </p:grpSpPr>
      <p:sp>
        <p:nvSpPr>
          <p:cNvPr id="121" name="Google Shape;121;p29"/>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2" name="Google Shape;122;p29"/>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23" name="Shape 123"/>
        <p:cNvGrpSpPr/>
        <p:nvPr/>
      </p:nvGrpSpPr>
      <p:grpSpPr>
        <a:xfrm>
          <a:off x="0" y="0"/>
          <a:ext cx="0" cy="0"/>
          <a:chOff x="0" y="0"/>
          <a:chExt cx="0" cy="0"/>
        </a:xfrm>
      </p:grpSpPr>
      <p:sp>
        <p:nvSpPr>
          <p:cNvPr id="124" name="Google Shape;124;p30"/>
          <p:cNvSpPr txBox="1"/>
          <p:nvPr>
            <p:ph type="title"/>
          </p:nvPr>
        </p:nvSpPr>
        <p:spPr>
          <a:xfrm>
            <a:off x="457200" y="487325"/>
            <a:ext cx="8229600" cy="4908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5" name="Google Shape;125;p30"/>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126" name="Google Shape;126;p30"/>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127" name="Shape 127"/>
        <p:cNvGrpSpPr/>
        <p:nvPr/>
      </p:nvGrpSpPr>
      <p:grpSpPr>
        <a:xfrm>
          <a:off x="0" y="0"/>
          <a:ext cx="0" cy="0"/>
          <a:chOff x="0" y="0"/>
          <a:chExt cx="0" cy="0"/>
        </a:xfrm>
      </p:grpSpPr>
      <p:sp>
        <p:nvSpPr>
          <p:cNvPr id="128" name="Google Shape;128;p31"/>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9" name="Google Shape;129;p31"/>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130" name="Google Shape;130;p31"/>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131" name="Shape 131"/>
        <p:cNvGrpSpPr/>
        <p:nvPr/>
      </p:nvGrpSpPr>
      <p:grpSpPr>
        <a:xfrm>
          <a:off x="0" y="0"/>
          <a:ext cx="0" cy="0"/>
          <a:chOff x="0" y="0"/>
          <a:chExt cx="0" cy="0"/>
        </a:xfrm>
      </p:grpSpPr>
      <p:sp>
        <p:nvSpPr>
          <p:cNvPr id="132" name="Google Shape;132;p32"/>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3" name="Google Shape;133;p32"/>
          <p:cNvSpPr/>
          <p:nvPr>
            <p:ph idx="2" type="pic"/>
          </p:nvPr>
        </p:nvSpPr>
        <p:spPr>
          <a:xfrm>
            <a:off x="1792288" y="685800"/>
            <a:ext cx="5486400" cy="3086100"/>
          </a:xfrm>
          <a:prstGeom prst="rect">
            <a:avLst/>
          </a:prstGeom>
          <a:noFill/>
          <a:ln>
            <a:noFill/>
          </a:ln>
        </p:spPr>
      </p:sp>
      <p:sp>
        <p:nvSpPr>
          <p:cNvPr id="134" name="Google Shape;134;p32"/>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4"/>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3" name="Google Shape;23;p4"/>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4" name="Google Shape;24;p4"/>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5"/>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8" name="Shape 28"/>
        <p:cNvGrpSpPr/>
        <p:nvPr/>
      </p:nvGrpSpPr>
      <p:grpSpPr>
        <a:xfrm>
          <a:off x="0" y="0"/>
          <a:ext cx="0" cy="0"/>
          <a:chOff x="0" y="0"/>
          <a:chExt cx="0" cy="0"/>
        </a:xfrm>
      </p:grpSpPr>
      <p:sp>
        <p:nvSpPr>
          <p:cNvPr id="29" name="Google Shape;29;p6"/>
          <p:cNvSpPr txBox="1"/>
          <p:nvPr>
            <p:ph type="title"/>
          </p:nvPr>
        </p:nvSpPr>
        <p:spPr>
          <a:xfrm>
            <a:off x="415050" y="464575"/>
            <a:ext cx="8229600" cy="6762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
          <p:cNvSpPr txBox="1"/>
          <p:nvPr>
            <p:ph idx="1" type="body"/>
          </p:nvPr>
        </p:nvSpPr>
        <p:spPr>
          <a:xfrm>
            <a:off x="457200" y="1749028"/>
            <a:ext cx="4038600" cy="3108722"/>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rgbClr val="3F3F3F"/>
              </a:buClr>
              <a:buSzPts val="2800"/>
              <a:buChar char="•"/>
              <a:defRPr sz="2800"/>
            </a:lvl1pPr>
            <a:lvl2pPr indent="-381000" lvl="1" marL="914400" algn="l">
              <a:lnSpc>
                <a:spcPct val="100000"/>
              </a:lnSpc>
              <a:spcBef>
                <a:spcPts val="480"/>
              </a:spcBef>
              <a:spcAft>
                <a:spcPts val="0"/>
              </a:spcAft>
              <a:buClr>
                <a:srgbClr val="3F3F3F"/>
              </a:buClr>
              <a:buSzPts val="2400"/>
              <a:buChar char="–"/>
              <a:defRPr sz="2400"/>
            </a:lvl2pPr>
            <a:lvl3pPr indent="-355600" lvl="2" marL="1371600" algn="l">
              <a:lnSpc>
                <a:spcPct val="100000"/>
              </a:lnSpc>
              <a:spcBef>
                <a:spcPts val="400"/>
              </a:spcBef>
              <a:spcAft>
                <a:spcPts val="0"/>
              </a:spcAft>
              <a:buClr>
                <a:srgbClr val="3F3F3F"/>
              </a:buClr>
              <a:buSzPts val="2000"/>
              <a:buChar char="•"/>
              <a:defRPr sz="2000"/>
            </a:lvl3pPr>
            <a:lvl4pPr indent="-342900" lvl="3" marL="1828800" algn="l">
              <a:lnSpc>
                <a:spcPct val="100000"/>
              </a:lnSpc>
              <a:spcBef>
                <a:spcPts val="360"/>
              </a:spcBef>
              <a:spcAft>
                <a:spcPts val="0"/>
              </a:spcAft>
              <a:buClr>
                <a:srgbClr val="3F3F3F"/>
              </a:buClr>
              <a:buSzPts val="1800"/>
              <a:buChar char="–"/>
              <a:defRPr sz="1800"/>
            </a:lvl4pPr>
            <a:lvl5pPr indent="-342900" lvl="4" marL="2286000" algn="l">
              <a:lnSpc>
                <a:spcPct val="100000"/>
              </a:lnSpc>
              <a:spcBef>
                <a:spcPts val="360"/>
              </a:spcBef>
              <a:spcAft>
                <a:spcPts val="0"/>
              </a:spcAft>
              <a:buClr>
                <a:srgbClr val="3F3F3F"/>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1" name="Google Shape;31;p6"/>
          <p:cNvSpPr txBox="1"/>
          <p:nvPr>
            <p:ph idx="2" type="body"/>
          </p:nvPr>
        </p:nvSpPr>
        <p:spPr>
          <a:xfrm>
            <a:off x="4648200" y="1749028"/>
            <a:ext cx="4038600" cy="3108722"/>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rgbClr val="3F3F3F"/>
              </a:buClr>
              <a:buSzPts val="2800"/>
              <a:buChar char="•"/>
              <a:defRPr sz="2800"/>
            </a:lvl1pPr>
            <a:lvl2pPr indent="-381000" lvl="1" marL="914400" algn="l">
              <a:lnSpc>
                <a:spcPct val="100000"/>
              </a:lnSpc>
              <a:spcBef>
                <a:spcPts val="480"/>
              </a:spcBef>
              <a:spcAft>
                <a:spcPts val="0"/>
              </a:spcAft>
              <a:buClr>
                <a:srgbClr val="3F3F3F"/>
              </a:buClr>
              <a:buSzPts val="2400"/>
              <a:buChar char="–"/>
              <a:defRPr sz="2400"/>
            </a:lvl2pPr>
            <a:lvl3pPr indent="-355600" lvl="2" marL="1371600" algn="l">
              <a:lnSpc>
                <a:spcPct val="100000"/>
              </a:lnSpc>
              <a:spcBef>
                <a:spcPts val="400"/>
              </a:spcBef>
              <a:spcAft>
                <a:spcPts val="0"/>
              </a:spcAft>
              <a:buClr>
                <a:srgbClr val="3F3F3F"/>
              </a:buClr>
              <a:buSzPts val="2000"/>
              <a:buChar char="•"/>
              <a:defRPr sz="2000"/>
            </a:lvl3pPr>
            <a:lvl4pPr indent="-342900" lvl="3" marL="1828800" algn="l">
              <a:lnSpc>
                <a:spcPct val="100000"/>
              </a:lnSpc>
              <a:spcBef>
                <a:spcPts val="360"/>
              </a:spcBef>
              <a:spcAft>
                <a:spcPts val="0"/>
              </a:spcAft>
              <a:buClr>
                <a:srgbClr val="3F3F3F"/>
              </a:buClr>
              <a:buSzPts val="1800"/>
              <a:buChar char="–"/>
              <a:defRPr sz="1800"/>
            </a:lvl4pPr>
            <a:lvl5pPr indent="-342900" lvl="4" marL="2286000" algn="l">
              <a:lnSpc>
                <a:spcPct val="100000"/>
              </a:lnSpc>
              <a:spcBef>
                <a:spcPts val="360"/>
              </a:spcBef>
              <a:spcAft>
                <a:spcPts val="0"/>
              </a:spcAft>
              <a:buClr>
                <a:srgbClr val="3F3F3F"/>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33" name="Shape 33"/>
        <p:cNvGrpSpPr/>
        <p:nvPr/>
      </p:nvGrpSpPr>
      <p:grpSpPr>
        <a:xfrm>
          <a:off x="0" y="0"/>
          <a:ext cx="0" cy="0"/>
          <a:chOff x="0" y="0"/>
          <a:chExt cx="0" cy="0"/>
        </a:xfrm>
      </p:grpSpPr>
      <p:sp>
        <p:nvSpPr>
          <p:cNvPr id="34" name="Google Shape;34;p7"/>
          <p:cNvSpPr txBox="1"/>
          <p:nvPr>
            <p:ph type="title"/>
          </p:nvPr>
        </p:nvSpPr>
        <p:spPr>
          <a:xfrm>
            <a:off x="420688" y="641510"/>
            <a:ext cx="3008313" cy="8715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3575050" y="920884"/>
            <a:ext cx="5111750" cy="4051166"/>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rgbClr val="3F3F3F"/>
              </a:buClr>
              <a:buSzPts val="3200"/>
              <a:buChar char="•"/>
              <a:defRPr sz="3200"/>
            </a:lvl1pPr>
            <a:lvl2pPr indent="-406400" lvl="1" marL="914400" algn="l">
              <a:lnSpc>
                <a:spcPct val="100000"/>
              </a:lnSpc>
              <a:spcBef>
                <a:spcPts val="560"/>
              </a:spcBef>
              <a:spcAft>
                <a:spcPts val="0"/>
              </a:spcAft>
              <a:buClr>
                <a:srgbClr val="3F3F3F"/>
              </a:buClr>
              <a:buSzPts val="2800"/>
              <a:buChar char="–"/>
              <a:defRPr sz="2800"/>
            </a:lvl2pPr>
            <a:lvl3pPr indent="-381000" lvl="2" marL="1371600" algn="l">
              <a:lnSpc>
                <a:spcPct val="100000"/>
              </a:lnSpc>
              <a:spcBef>
                <a:spcPts val="480"/>
              </a:spcBef>
              <a:spcAft>
                <a:spcPts val="0"/>
              </a:spcAft>
              <a:buClr>
                <a:srgbClr val="3F3F3F"/>
              </a:buClr>
              <a:buSzPts val="2400"/>
              <a:buChar char="•"/>
              <a:defRPr sz="2400"/>
            </a:lvl3pPr>
            <a:lvl4pPr indent="-355600" lvl="3" marL="1828800" algn="l">
              <a:lnSpc>
                <a:spcPct val="100000"/>
              </a:lnSpc>
              <a:spcBef>
                <a:spcPts val="400"/>
              </a:spcBef>
              <a:spcAft>
                <a:spcPts val="0"/>
              </a:spcAft>
              <a:buClr>
                <a:srgbClr val="3F3F3F"/>
              </a:buClr>
              <a:buSzPts val="2000"/>
              <a:buChar char="–"/>
              <a:defRPr sz="2000"/>
            </a:lvl4pPr>
            <a:lvl5pPr indent="-355600" lvl="4" marL="2286000" algn="l">
              <a:lnSpc>
                <a:spcPct val="100000"/>
              </a:lnSpc>
              <a:spcBef>
                <a:spcPts val="400"/>
              </a:spcBef>
              <a:spcAft>
                <a:spcPts val="0"/>
              </a:spcAft>
              <a:buClr>
                <a:srgbClr val="3F3F3F"/>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36" name="Google Shape;36;p7"/>
          <p:cNvSpPr txBox="1"/>
          <p:nvPr>
            <p:ph idx="2" type="body"/>
          </p:nvPr>
        </p:nvSpPr>
        <p:spPr>
          <a:xfrm>
            <a:off x="420688" y="1601629"/>
            <a:ext cx="3008313" cy="3141821"/>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rgbClr val="3F3F3F"/>
              </a:buClr>
              <a:buSzPts val="1400"/>
              <a:buNone/>
              <a:defRPr sz="1400"/>
            </a:lvl1pPr>
            <a:lvl2pPr indent="-228600" lvl="1" marL="914400" algn="l">
              <a:lnSpc>
                <a:spcPct val="100000"/>
              </a:lnSpc>
              <a:spcBef>
                <a:spcPts val="240"/>
              </a:spcBef>
              <a:spcAft>
                <a:spcPts val="0"/>
              </a:spcAft>
              <a:buClr>
                <a:srgbClr val="3F3F3F"/>
              </a:buClr>
              <a:buSzPts val="1200"/>
              <a:buNone/>
              <a:defRPr sz="1200"/>
            </a:lvl2pPr>
            <a:lvl3pPr indent="-228600" lvl="2" marL="1371600" algn="l">
              <a:lnSpc>
                <a:spcPct val="100000"/>
              </a:lnSpc>
              <a:spcBef>
                <a:spcPts val="200"/>
              </a:spcBef>
              <a:spcAft>
                <a:spcPts val="0"/>
              </a:spcAft>
              <a:buClr>
                <a:srgbClr val="3F3F3F"/>
              </a:buClr>
              <a:buSzPts val="1000"/>
              <a:buNone/>
              <a:defRPr sz="1000"/>
            </a:lvl3pPr>
            <a:lvl4pPr indent="-228600" lvl="3" marL="1828800" algn="l">
              <a:lnSpc>
                <a:spcPct val="100000"/>
              </a:lnSpc>
              <a:spcBef>
                <a:spcPts val="180"/>
              </a:spcBef>
              <a:spcAft>
                <a:spcPts val="0"/>
              </a:spcAft>
              <a:buClr>
                <a:srgbClr val="3F3F3F"/>
              </a:buClr>
              <a:buSzPts val="900"/>
              <a:buNone/>
              <a:defRPr sz="900"/>
            </a:lvl4pPr>
            <a:lvl5pPr indent="-228600" lvl="4" marL="2286000" algn="l">
              <a:lnSpc>
                <a:spcPct val="100000"/>
              </a:lnSpc>
              <a:spcBef>
                <a:spcPts val="180"/>
              </a:spcBef>
              <a:spcAft>
                <a:spcPts val="0"/>
              </a:spcAft>
              <a:buClr>
                <a:srgbClr val="3F3F3F"/>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37" name="Google Shape;37;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38" name="Shape 38"/>
        <p:cNvGrpSpPr/>
        <p:nvPr/>
      </p:nvGrpSpPr>
      <p:grpSpPr>
        <a:xfrm>
          <a:off x="0" y="0"/>
          <a:ext cx="0" cy="0"/>
          <a:chOff x="0" y="0"/>
          <a:chExt cx="0" cy="0"/>
        </a:xfrm>
      </p:grpSpPr>
      <p:sp>
        <p:nvSpPr>
          <p:cNvPr id="39" name="Google Shape;39;p8"/>
          <p:cNvSpPr txBox="1"/>
          <p:nvPr>
            <p:ph type="title"/>
          </p:nvPr>
        </p:nvSpPr>
        <p:spPr>
          <a:xfrm>
            <a:off x="1792288" y="3829050"/>
            <a:ext cx="5486400" cy="42576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8"/>
          <p:cNvSpPr/>
          <p:nvPr>
            <p:ph idx="2" type="pic"/>
          </p:nvPr>
        </p:nvSpPr>
        <p:spPr>
          <a:xfrm>
            <a:off x="1792288" y="685800"/>
            <a:ext cx="5486400" cy="3086100"/>
          </a:xfrm>
          <a:prstGeom prst="rect">
            <a:avLst/>
          </a:prstGeom>
          <a:noFill/>
          <a:ln>
            <a:noFill/>
          </a:ln>
        </p:spPr>
      </p:sp>
      <p:sp>
        <p:nvSpPr>
          <p:cNvPr id="41" name="Google Shape;41;p8"/>
          <p:cNvSpPr txBox="1"/>
          <p:nvPr>
            <p:ph idx="1" type="body"/>
          </p:nvPr>
        </p:nvSpPr>
        <p:spPr>
          <a:xfrm>
            <a:off x="1792288" y="4254817"/>
            <a:ext cx="5486400" cy="60293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rgbClr val="3F3F3F"/>
              </a:buClr>
              <a:buSzPts val="1400"/>
              <a:buNone/>
              <a:defRPr sz="1400"/>
            </a:lvl1pPr>
            <a:lvl2pPr indent="-228600" lvl="1" marL="914400" algn="l">
              <a:lnSpc>
                <a:spcPct val="100000"/>
              </a:lnSpc>
              <a:spcBef>
                <a:spcPts val="240"/>
              </a:spcBef>
              <a:spcAft>
                <a:spcPts val="0"/>
              </a:spcAft>
              <a:buClr>
                <a:srgbClr val="3F3F3F"/>
              </a:buClr>
              <a:buSzPts val="1200"/>
              <a:buNone/>
              <a:defRPr sz="1200"/>
            </a:lvl2pPr>
            <a:lvl3pPr indent="-228600" lvl="2" marL="1371600" algn="l">
              <a:lnSpc>
                <a:spcPct val="100000"/>
              </a:lnSpc>
              <a:spcBef>
                <a:spcPts val="200"/>
              </a:spcBef>
              <a:spcAft>
                <a:spcPts val="0"/>
              </a:spcAft>
              <a:buClr>
                <a:srgbClr val="3F3F3F"/>
              </a:buClr>
              <a:buSzPts val="1000"/>
              <a:buNone/>
              <a:defRPr sz="1000"/>
            </a:lvl3pPr>
            <a:lvl4pPr indent="-228600" lvl="3" marL="1828800" algn="l">
              <a:lnSpc>
                <a:spcPct val="100000"/>
              </a:lnSpc>
              <a:spcBef>
                <a:spcPts val="180"/>
              </a:spcBef>
              <a:spcAft>
                <a:spcPts val="0"/>
              </a:spcAft>
              <a:buClr>
                <a:srgbClr val="3F3F3F"/>
              </a:buClr>
              <a:buSzPts val="900"/>
              <a:buNone/>
              <a:defRPr sz="900"/>
            </a:lvl4pPr>
            <a:lvl5pPr indent="-228600" lvl="4" marL="2286000" algn="l">
              <a:lnSpc>
                <a:spcPct val="100000"/>
              </a:lnSpc>
              <a:spcBef>
                <a:spcPts val="180"/>
              </a:spcBef>
              <a:spcAft>
                <a:spcPts val="0"/>
              </a:spcAft>
              <a:buClr>
                <a:srgbClr val="3F3F3F"/>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42" name="Google Shape;42;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9"/>
          <p:cNvSpPr txBox="1"/>
          <p:nvPr>
            <p:ph type="title"/>
          </p:nvPr>
        </p:nvSpPr>
        <p:spPr>
          <a:xfrm>
            <a:off x="685800" y="0"/>
            <a:ext cx="7772400" cy="8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4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9"/>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6" name="Google Shape;46;p9"/>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7" name="Google Shape;47;p9"/>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1" name="Shape 51"/>
        <p:cNvGrpSpPr/>
        <p:nvPr/>
      </p:nvGrpSpPr>
      <p:grpSpPr>
        <a:xfrm>
          <a:off x="0" y="0"/>
          <a:ext cx="0" cy="0"/>
          <a:chOff x="0" y="0"/>
          <a:chExt cx="0" cy="0"/>
        </a:xfrm>
      </p:grpSpPr>
      <p:sp>
        <p:nvSpPr>
          <p:cNvPr id="52" name="Google Shape;52;p11"/>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3" name="Google Shape;53;p11"/>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0" Type="http://schemas.openxmlformats.org/officeDocument/2006/relationships/theme" Target="../theme/theme5.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9.xml"/><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slideLayout" Target="../slideLayouts/slideLayout13.xml"/><Relationship Id="rId7" Type="http://schemas.openxmlformats.org/officeDocument/2006/relationships/slideLayout" Target="../slideLayouts/slideLayout14.xml"/><Relationship Id="rId8"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10" Type="http://schemas.openxmlformats.org/officeDocument/2006/relationships/theme" Target="../theme/theme3.xml"/><Relationship Id="rId9" Type="http://schemas.openxmlformats.org/officeDocument/2006/relationships/slideLayout" Target="../slideLayouts/slideLayout22.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15050" y="464575"/>
            <a:ext cx="8229600" cy="6762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457200" y="1182976"/>
            <a:ext cx="8229600" cy="34116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48" name="Shape 48"/>
        <p:cNvGrpSpPr/>
        <p:nvPr/>
      </p:nvGrpSpPr>
      <p:grpSpPr>
        <a:xfrm>
          <a:off x="0" y="0"/>
          <a:ext cx="0" cy="0"/>
          <a:chOff x="0" y="0"/>
          <a:chExt cx="0" cy="0"/>
        </a:xfrm>
      </p:grpSpPr>
      <p:sp>
        <p:nvSpPr>
          <p:cNvPr id="49" name="Google Shape;49;p10"/>
          <p:cNvSpPr txBox="1"/>
          <p:nvPr>
            <p:ph type="title"/>
          </p:nvPr>
        </p:nvSpPr>
        <p:spPr>
          <a:xfrm>
            <a:off x="457200" y="464575"/>
            <a:ext cx="8229600" cy="6867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0" name="Google Shape;50;p10"/>
          <p:cNvSpPr txBox="1"/>
          <p:nvPr>
            <p:ph idx="1" type="body"/>
          </p:nvPr>
        </p:nvSpPr>
        <p:spPr>
          <a:xfrm>
            <a:off x="457200" y="1193525"/>
            <a:ext cx="8229600" cy="34014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56" r:id="rId2"/>
    <p:sldLayoutId id="2147483657" r:id="rId3"/>
    <p:sldLayoutId id="2147483658" r:id="rId4"/>
    <p:sldLayoutId id="2147483659" r:id="rId5"/>
    <p:sldLayoutId id="2147483660" r:id="rId6"/>
    <p:sldLayoutId id="2147483661"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2" name="Shape 72"/>
        <p:cNvGrpSpPr/>
        <p:nvPr/>
      </p:nvGrpSpPr>
      <p:grpSpPr>
        <a:xfrm>
          <a:off x="0" y="0"/>
          <a:ext cx="0" cy="0"/>
          <a:chOff x="0" y="0"/>
          <a:chExt cx="0" cy="0"/>
        </a:xfrm>
      </p:grpSpPr>
      <p:sp>
        <p:nvSpPr>
          <p:cNvPr id="73" name="Google Shape;73;p17"/>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4" name="Google Shape;74;p17"/>
          <p:cNvSpPr txBox="1"/>
          <p:nvPr>
            <p:ph idx="1" type="body"/>
          </p:nvPr>
        </p:nvSpPr>
        <p:spPr>
          <a:xfrm>
            <a:off x="457200" y="1679972"/>
            <a:ext cx="8229600" cy="29148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Google Shape;75;p1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11" name="Shape 111"/>
        <p:cNvGrpSpPr/>
        <p:nvPr/>
      </p:nvGrpSpPr>
      <p:grpSpPr>
        <a:xfrm>
          <a:off x="0" y="0"/>
          <a:ext cx="0" cy="0"/>
          <a:chOff x="0" y="0"/>
          <a:chExt cx="0" cy="0"/>
        </a:xfrm>
      </p:grpSpPr>
      <p:sp>
        <p:nvSpPr>
          <p:cNvPr id="112" name="Google Shape;112;p26"/>
          <p:cNvSpPr txBox="1"/>
          <p:nvPr>
            <p:ph type="title"/>
          </p:nvPr>
        </p:nvSpPr>
        <p:spPr>
          <a:xfrm>
            <a:off x="457200" y="487325"/>
            <a:ext cx="8229600" cy="4908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3" name="Google Shape;113;p26"/>
          <p:cNvSpPr txBox="1"/>
          <p:nvPr>
            <p:ph idx="1" type="body"/>
          </p:nvPr>
        </p:nvSpPr>
        <p:spPr>
          <a:xfrm>
            <a:off x="457200" y="1135351"/>
            <a:ext cx="8229600" cy="34593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70" r:id="rId2"/>
    <p:sldLayoutId id="2147483671" r:id="rId3"/>
    <p:sldLayoutId id="2147483672" r:id="rId4"/>
    <p:sldLayoutId id="2147483673" r:id="rId5"/>
    <p:sldLayoutId id="2147483674" r:id="rId6"/>
    <p:sldLayoutId id="2147483675"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33"/>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40" name="Google Shape;140;p33"/>
          <p:cNvSpPr/>
          <p:nvPr/>
        </p:nvSpPr>
        <p:spPr>
          <a:xfrm>
            <a:off x="2465800" y="89592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33"/>
          <p:cNvSpPr/>
          <p:nvPr/>
        </p:nvSpPr>
        <p:spPr>
          <a:xfrm>
            <a:off x="2678613" y="3279400"/>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33"/>
          <p:cNvSpPr/>
          <p:nvPr/>
        </p:nvSpPr>
        <p:spPr>
          <a:xfrm>
            <a:off x="4005950" y="3932800"/>
            <a:ext cx="737100" cy="653400"/>
          </a:xfrm>
          <a:prstGeom prst="ellipse">
            <a:avLst/>
          </a:prstGeom>
          <a:solidFill>
            <a:srgbClr val="BF5700">
              <a:alpha val="5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33"/>
          <p:cNvSpPr/>
          <p:nvPr/>
        </p:nvSpPr>
        <p:spPr>
          <a:xfrm>
            <a:off x="115250" y="1217300"/>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33"/>
          <p:cNvSpPr/>
          <p:nvPr/>
        </p:nvSpPr>
        <p:spPr>
          <a:xfrm>
            <a:off x="2073488" y="2413450"/>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33"/>
          <p:cNvSpPr/>
          <p:nvPr/>
        </p:nvSpPr>
        <p:spPr>
          <a:xfrm>
            <a:off x="571400" y="2413450"/>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33"/>
          <p:cNvSpPr/>
          <p:nvPr/>
        </p:nvSpPr>
        <p:spPr>
          <a:xfrm>
            <a:off x="2971300" y="369802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33"/>
          <p:cNvSpPr/>
          <p:nvPr/>
        </p:nvSpPr>
        <p:spPr>
          <a:xfrm>
            <a:off x="470600" y="3022600"/>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33"/>
          <p:cNvSpPr/>
          <p:nvPr/>
        </p:nvSpPr>
        <p:spPr>
          <a:xfrm>
            <a:off x="3758025" y="2920138"/>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33"/>
          <p:cNvSpPr/>
          <p:nvPr/>
        </p:nvSpPr>
        <p:spPr>
          <a:xfrm>
            <a:off x="2149275" y="4351425"/>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33"/>
          <p:cNvSpPr/>
          <p:nvPr/>
        </p:nvSpPr>
        <p:spPr>
          <a:xfrm>
            <a:off x="2810600" y="2413450"/>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33"/>
          <p:cNvSpPr txBox="1"/>
          <p:nvPr>
            <p:ph type="title"/>
          </p:nvPr>
        </p:nvSpPr>
        <p:spPr>
          <a:xfrm>
            <a:off x="132975" y="1826800"/>
            <a:ext cx="4191600" cy="637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400"/>
              <a:buFont typeface="Arial"/>
              <a:buNone/>
            </a:pPr>
            <a:r>
              <a:rPr b="1" lang="en-US" sz="7100">
                <a:solidFill>
                  <a:schemeClr val="dk1"/>
                </a:solidFill>
                <a:latin typeface="Dancing Script"/>
                <a:ea typeface="Dancing Script"/>
                <a:cs typeface="Dancing Script"/>
                <a:sym typeface="Dancing Script"/>
              </a:rPr>
              <a:t>Welcome!</a:t>
            </a:r>
            <a:endParaRPr b="1" sz="7100">
              <a:solidFill>
                <a:schemeClr val="dk1"/>
              </a:solidFill>
              <a:latin typeface="Dancing Script"/>
              <a:ea typeface="Dancing Script"/>
              <a:cs typeface="Dancing Script"/>
              <a:sym typeface="Dancing Script"/>
            </a:endParaRPr>
          </a:p>
        </p:txBody>
      </p:sp>
      <p:sp>
        <p:nvSpPr>
          <p:cNvPr id="152" name="Google Shape;152;p33"/>
          <p:cNvSpPr/>
          <p:nvPr/>
        </p:nvSpPr>
        <p:spPr>
          <a:xfrm>
            <a:off x="406550" y="544425"/>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33"/>
          <p:cNvSpPr/>
          <p:nvPr/>
        </p:nvSpPr>
        <p:spPr>
          <a:xfrm>
            <a:off x="870375" y="4351413"/>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33"/>
          <p:cNvSpPr/>
          <p:nvPr/>
        </p:nvSpPr>
        <p:spPr>
          <a:xfrm>
            <a:off x="1607475" y="771725"/>
            <a:ext cx="1242600" cy="1167000"/>
          </a:xfrm>
          <a:prstGeom prst="ellipse">
            <a:avLst/>
          </a:prstGeom>
          <a:solidFill>
            <a:srgbClr val="BF5700">
              <a:alpha val="3036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33"/>
          <p:cNvSpPr/>
          <p:nvPr/>
        </p:nvSpPr>
        <p:spPr>
          <a:xfrm>
            <a:off x="1899050" y="3440775"/>
            <a:ext cx="489600" cy="4116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3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157" name="Google Shape;157;p33"/>
          <p:cNvSpPr txBox="1"/>
          <p:nvPr/>
        </p:nvSpPr>
        <p:spPr>
          <a:xfrm>
            <a:off x="5279375" y="948425"/>
            <a:ext cx="3078600" cy="769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1900">
                <a:latin typeface="Calibri"/>
                <a:ea typeface="Calibri"/>
                <a:cs typeface="Calibri"/>
                <a:sym typeface="Calibri"/>
              </a:rPr>
              <a:t>Question of the Day:</a:t>
            </a:r>
            <a:endParaRPr b="1" sz="1900">
              <a:latin typeface="Calibri"/>
              <a:ea typeface="Calibri"/>
              <a:cs typeface="Calibri"/>
              <a:sym typeface="Calibri"/>
            </a:endParaRPr>
          </a:p>
          <a:p>
            <a:pPr indent="0" lvl="0" marL="0" rtl="0" algn="ctr">
              <a:spcBef>
                <a:spcPts val="0"/>
              </a:spcBef>
              <a:spcAft>
                <a:spcPts val="0"/>
              </a:spcAft>
              <a:buNone/>
            </a:pPr>
            <a:r>
              <a:rPr lang="en-US" sz="1900">
                <a:latin typeface="Calibri"/>
                <a:ea typeface="Calibri"/>
                <a:cs typeface="Calibri"/>
                <a:sym typeface="Calibri"/>
              </a:rPr>
              <a:t>TBD</a:t>
            </a:r>
            <a:endParaRPr sz="19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42"/>
          <p:cNvSpPr txBox="1"/>
          <p:nvPr>
            <p:ph type="title"/>
          </p:nvPr>
        </p:nvSpPr>
        <p:spPr>
          <a:xfrm>
            <a:off x="457200" y="463951"/>
            <a:ext cx="8229600" cy="6558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US"/>
              <a:t>Solution</a:t>
            </a:r>
            <a:endParaRPr/>
          </a:p>
        </p:txBody>
      </p:sp>
      <p:sp>
        <p:nvSpPr>
          <p:cNvPr id="228" name="Google Shape;228;p4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pic>
        <p:nvPicPr>
          <p:cNvPr id="229" name="Google Shape;229;p42"/>
          <p:cNvPicPr preferRelativeResize="0"/>
          <p:nvPr/>
        </p:nvPicPr>
        <p:blipFill>
          <a:blip r:embed="rId3">
            <a:alphaModFix/>
          </a:blip>
          <a:stretch>
            <a:fillRect/>
          </a:stretch>
        </p:blipFill>
        <p:spPr>
          <a:xfrm>
            <a:off x="152400" y="1272151"/>
            <a:ext cx="8839200" cy="305354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4" name="Shape 234"/>
        <p:cNvGrpSpPr/>
        <p:nvPr/>
      </p:nvGrpSpPr>
      <p:grpSpPr>
        <a:xfrm>
          <a:off x="0" y="0"/>
          <a:ext cx="0" cy="0"/>
          <a:chOff x="0" y="0"/>
          <a:chExt cx="0" cy="0"/>
        </a:xfrm>
      </p:grpSpPr>
      <p:cxnSp>
        <p:nvCxnSpPr>
          <p:cNvPr id="235" name="Google Shape;235;p43"/>
          <p:cNvCxnSpPr/>
          <p:nvPr/>
        </p:nvCxnSpPr>
        <p:spPr>
          <a:xfrm flipH="1" rot="10800000">
            <a:off x="628650" y="3463950"/>
            <a:ext cx="7818000" cy="22200"/>
          </a:xfrm>
          <a:prstGeom prst="straightConnector1">
            <a:avLst/>
          </a:prstGeom>
          <a:noFill/>
          <a:ln cap="flat" cmpd="sng" w="19050">
            <a:solidFill>
              <a:srgbClr val="BF5700"/>
            </a:solidFill>
            <a:prstDash val="solid"/>
            <a:round/>
            <a:headEnd len="sm" w="sm" type="none"/>
            <a:tailEnd len="sm" w="sm" type="none"/>
          </a:ln>
        </p:spPr>
      </p:cxnSp>
      <p:sp>
        <p:nvSpPr>
          <p:cNvPr id="236" name="Google Shape;236;p43"/>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5.5</a:t>
            </a:r>
            <a:r>
              <a:rPr b="1" lang="en-US" sz="4000">
                <a:solidFill>
                  <a:srgbClr val="BF5700"/>
                </a:solidFill>
                <a:latin typeface="Arial Black"/>
                <a:ea typeface="Arial Black"/>
                <a:cs typeface="Arial Black"/>
                <a:sym typeface="Arial Black"/>
              </a:rPr>
              <a:t> </a:t>
            </a:r>
            <a:endParaRPr b="1" sz="4000">
              <a:solidFill>
                <a:srgbClr val="BF5700"/>
              </a:solidFill>
              <a:latin typeface="Arial Black"/>
              <a:ea typeface="Arial Black"/>
              <a:cs typeface="Arial Black"/>
              <a:sym typeface="Arial Black"/>
            </a:endParaRPr>
          </a:p>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Assertions</a:t>
            </a:r>
            <a:endParaRPr b="0" i="0" sz="40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4"/>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Logical Assertions</a:t>
            </a:r>
            <a:endParaRPr/>
          </a:p>
        </p:txBody>
      </p:sp>
      <p:sp>
        <p:nvSpPr>
          <p:cNvPr id="243" name="Google Shape;243;p44"/>
          <p:cNvSpPr txBox="1"/>
          <p:nvPr>
            <p:ph idx="1" type="body"/>
          </p:nvPr>
        </p:nvSpPr>
        <p:spPr>
          <a:xfrm>
            <a:off x="457200" y="1077650"/>
            <a:ext cx="8229600" cy="3608700"/>
          </a:xfrm>
          <a:prstGeom prst="rect">
            <a:avLst/>
          </a:prstGeom>
        </p:spPr>
        <p:txBody>
          <a:bodyPr anchorCtr="0" anchor="t" bIns="45700" lIns="91425" spcFirstLastPara="1" rIns="91425" wrap="square" tIns="45700">
            <a:normAutofit lnSpcReduction="10000"/>
          </a:bodyPr>
          <a:lstStyle/>
          <a:p>
            <a:pPr indent="0" lvl="0" marL="0" rtl="0" algn="l">
              <a:spcBef>
                <a:spcPts val="0"/>
              </a:spcBef>
              <a:spcAft>
                <a:spcPts val="0"/>
              </a:spcAft>
              <a:buNone/>
            </a:pPr>
            <a:r>
              <a:rPr b="1" lang="en-US" sz="2400">
                <a:solidFill>
                  <a:schemeClr val="dk1"/>
                </a:solidFill>
                <a:latin typeface="Arial"/>
                <a:ea typeface="Arial"/>
                <a:cs typeface="Arial"/>
                <a:sym typeface="Arial"/>
              </a:rPr>
              <a:t>assertion</a:t>
            </a:r>
            <a:r>
              <a:rPr lang="en-US" sz="2400">
                <a:solidFill>
                  <a:schemeClr val="dk1"/>
                </a:solidFill>
                <a:latin typeface="Arial"/>
                <a:ea typeface="Arial"/>
                <a:cs typeface="Arial"/>
                <a:sym typeface="Arial"/>
              </a:rPr>
              <a:t>: A statement that is either true or false.</a:t>
            </a:r>
            <a:endParaRPr sz="2400">
              <a:solidFill>
                <a:schemeClr val="dk1"/>
              </a:solidFill>
              <a:latin typeface="Arial"/>
              <a:ea typeface="Arial"/>
              <a:cs typeface="Arial"/>
              <a:sym typeface="Arial"/>
            </a:endParaRPr>
          </a:p>
          <a:p>
            <a:pPr indent="-246062" lvl="1" marL="639762" rtl="0" algn="l">
              <a:spcBef>
                <a:spcPts val="180"/>
              </a:spcBef>
              <a:spcAft>
                <a:spcPts val="0"/>
              </a:spcAft>
              <a:buClr>
                <a:schemeClr val="dk1"/>
              </a:buClr>
              <a:buSzPts val="900"/>
              <a:buFont typeface="Tahoma"/>
              <a:buNone/>
            </a:pPr>
            <a:r>
              <a:t/>
            </a:r>
            <a:endParaRPr sz="900">
              <a:solidFill>
                <a:schemeClr val="dk1"/>
              </a:solidFill>
              <a:latin typeface="Arial"/>
              <a:ea typeface="Arial"/>
              <a:cs typeface="Arial"/>
              <a:sym typeface="Arial"/>
            </a:endParaRPr>
          </a:p>
          <a:p>
            <a:pPr indent="0" lvl="0" marL="0" rtl="0" algn="l">
              <a:spcBef>
                <a:spcPts val="440"/>
              </a:spcBef>
              <a:spcAft>
                <a:spcPts val="0"/>
              </a:spcAft>
              <a:buNone/>
            </a:pPr>
            <a:r>
              <a:rPr lang="en-US" sz="2200">
                <a:solidFill>
                  <a:schemeClr val="dk1"/>
                </a:solidFill>
                <a:latin typeface="Arial"/>
                <a:ea typeface="Arial"/>
                <a:cs typeface="Arial"/>
                <a:sym typeface="Arial"/>
              </a:rPr>
              <a:t>Examples:</a:t>
            </a:r>
            <a:endParaRPr sz="2200">
              <a:solidFill>
                <a:schemeClr val="dk1"/>
              </a:solidFill>
              <a:latin typeface="Arial"/>
              <a:ea typeface="Arial"/>
              <a:cs typeface="Arial"/>
              <a:sym typeface="Arial"/>
            </a:endParaRPr>
          </a:p>
          <a:p>
            <a:pPr indent="-246062" lvl="1" marL="639762" rtl="0" algn="l">
              <a:spcBef>
                <a:spcPts val="440"/>
              </a:spcBef>
              <a:spcAft>
                <a:spcPts val="0"/>
              </a:spcAft>
              <a:buClr>
                <a:schemeClr val="dk1"/>
              </a:buClr>
              <a:buSzPts val="2200"/>
              <a:buFont typeface="Arial"/>
              <a:buChar char="–"/>
            </a:pPr>
            <a:r>
              <a:rPr lang="en-US" sz="2200">
                <a:solidFill>
                  <a:schemeClr val="dk1"/>
                </a:solidFill>
                <a:latin typeface="Arial"/>
                <a:ea typeface="Arial"/>
                <a:cs typeface="Arial"/>
                <a:sym typeface="Arial"/>
              </a:rPr>
              <a:t>Java was created in 1995.</a:t>
            </a:r>
            <a:endParaRPr sz="2200">
              <a:solidFill>
                <a:schemeClr val="dk1"/>
              </a:solidFill>
              <a:latin typeface="Arial"/>
              <a:ea typeface="Arial"/>
              <a:cs typeface="Arial"/>
              <a:sym typeface="Arial"/>
            </a:endParaRPr>
          </a:p>
          <a:p>
            <a:pPr indent="-246062" lvl="1" marL="639762" rtl="0" algn="l">
              <a:spcBef>
                <a:spcPts val="440"/>
              </a:spcBef>
              <a:spcAft>
                <a:spcPts val="0"/>
              </a:spcAft>
              <a:buClr>
                <a:schemeClr val="dk1"/>
              </a:buClr>
              <a:buSzPts val="2200"/>
              <a:buFont typeface="Arial"/>
              <a:buChar char="–"/>
            </a:pPr>
            <a:r>
              <a:rPr lang="en-US" sz="2200">
                <a:solidFill>
                  <a:schemeClr val="dk1"/>
                </a:solidFill>
                <a:latin typeface="Arial"/>
                <a:ea typeface="Arial"/>
                <a:cs typeface="Arial"/>
                <a:sym typeface="Arial"/>
              </a:rPr>
              <a:t>The sky is purple.</a:t>
            </a:r>
            <a:endParaRPr sz="2200">
              <a:solidFill>
                <a:schemeClr val="dk1"/>
              </a:solidFill>
              <a:latin typeface="Arial"/>
              <a:ea typeface="Arial"/>
              <a:cs typeface="Arial"/>
              <a:sym typeface="Arial"/>
            </a:endParaRPr>
          </a:p>
          <a:p>
            <a:pPr indent="-246062" lvl="1" marL="639762" rtl="0" algn="l">
              <a:spcBef>
                <a:spcPts val="440"/>
              </a:spcBef>
              <a:spcAft>
                <a:spcPts val="0"/>
              </a:spcAft>
              <a:buClr>
                <a:schemeClr val="dk1"/>
              </a:buClr>
              <a:buSzPts val="2200"/>
              <a:buFont typeface="Arial"/>
              <a:buChar char="–"/>
            </a:pPr>
            <a:r>
              <a:rPr lang="en-US" sz="2200">
                <a:solidFill>
                  <a:schemeClr val="dk1"/>
                </a:solidFill>
                <a:latin typeface="Arial"/>
                <a:ea typeface="Arial"/>
                <a:cs typeface="Arial"/>
                <a:sym typeface="Arial"/>
              </a:rPr>
              <a:t>23 is a prime number.</a:t>
            </a:r>
            <a:endParaRPr sz="2200">
              <a:solidFill>
                <a:schemeClr val="dk1"/>
              </a:solidFill>
              <a:latin typeface="Arial"/>
              <a:ea typeface="Arial"/>
              <a:cs typeface="Arial"/>
              <a:sym typeface="Arial"/>
            </a:endParaRPr>
          </a:p>
          <a:p>
            <a:pPr indent="-246062" lvl="1" marL="639762" rtl="0" algn="l">
              <a:spcBef>
                <a:spcPts val="440"/>
              </a:spcBef>
              <a:spcAft>
                <a:spcPts val="0"/>
              </a:spcAft>
              <a:buClr>
                <a:schemeClr val="dk1"/>
              </a:buClr>
              <a:buSzPts val="2200"/>
              <a:buFont typeface="Arial"/>
              <a:buChar char="–"/>
            </a:pPr>
            <a:r>
              <a:rPr lang="en-US" sz="2200">
                <a:solidFill>
                  <a:schemeClr val="dk1"/>
                </a:solidFill>
                <a:latin typeface="Arial"/>
                <a:ea typeface="Arial"/>
                <a:cs typeface="Arial"/>
                <a:sym typeface="Arial"/>
              </a:rPr>
              <a:t>10 is greater than 20.</a:t>
            </a:r>
            <a:endParaRPr sz="2200">
              <a:solidFill>
                <a:schemeClr val="dk1"/>
              </a:solidFill>
              <a:latin typeface="Arial"/>
              <a:ea typeface="Arial"/>
              <a:cs typeface="Arial"/>
              <a:sym typeface="Arial"/>
            </a:endParaRPr>
          </a:p>
          <a:p>
            <a:pPr indent="-246062" lvl="1" marL="639762" rtl="0" algn="l">
              <a:spcBef>
                <a:spcPts val="440"/>
              </a:spcBef>
              <a:spcAft>
                <a:spcPts val="0"/>
              </a:spcAft>
              <a:buClr>
                <a:schemeClr val="dk1"/>
              </a:buClr>
              <a:buSzPts val="2200"/>
              <a:buFont typeface="Arial"/>
              <a:buChar char="–"/>
            </a:pPr>
            <a:r>
              <a:rPr lang="en-US" sz="2200">
                <a:solidFill>
                  <a:schemeClr val="dk1"/>
                </a:solidFill>
                <a:latin typeface="Arial"/>
                <a:ea typeface="Arial"/>
                <a:cs typeface="Arial"/>
                <a:sym typeface="Arial"/>
              </a:rPr>
              <a:t>x divided by 2 equals 7.  </a:t>
            </a:r>
            <a:r>
              <a:rPr i="1" lang="en-US" sz="2200">
                <a:solidFill>
                  <a:schemeClr val="dk1"/>
                </a:solidFill>
                <a:latin typeface="Arial"/>
                <a:ea typeface="Arial"/>
                <a:cs typeface="Arial"/>
                <a:sym typeface="Arial"/>
              </a:rPr>
              <a:t>(depends on the value of x)</a:t>
            </a:r>
            <a:endParaRPr sz="2200">
              <a:solidFill>
                <a:schemeClr val="dk1"/>
              </a:solidFill>
              <a:latin typeface="Arial"/>
              <a:ea typeface="Arial"/>
              <a:cs typeface="Arial"/>
              <a:sym typeface="Arial"/>
            </a:endParaRPr>
          </a:p>
          <a:p>
            <a:pPr indent="0" lvl="0" marL="0" rtl="0" algn="l">
              <a:spcBef>
                <a:spcPts val="480"/>
              </a:spcBef>
              <a:spcAft>
                <a:spcPts val="0"/>
              </a:spcAft>
              <a:buNone/>
            </a:pPr>
            <a:r>
              <a:rPr lang="en-US" sz="2400">
                <a:solidFill>
                  <a:schemeClr val="dk1"/>
                </a:solidFill>
                <a:latin typeface="Arial"/>
                <a:ea typeface="Arial"/>
                <a:cs typeface="Arial"/>
                <a:sym typeface="Arial"/>
              </a:rPr>
              <a:t>An assertion might be false ("The sky is purple" above), but it is still an assertion because it is a true/false statement.</a:t>
            </a:r>
            <a:endParaRPr>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5"/>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Reasoning about Assertions</a:t>
            </a:r>
            <a:endParaRPr/>
          </a:p>
        </p:txBody>
      </p:sp>
      <p:sp>
        <p:nvSpPr>
          <p:cNvPr id="250" name="Google Shape;250;p45"/>
          <p:cNvSpPr txBox="1"/>
          <p:nvPr>
            <p:ph idx="1" type="body"/>
          </p:nvPr>
        </p:nvSpPr>
        <p:spPr>
          <a:xfrm>
            <a:off x="457200" y="1077650"/>
            <a:ext cx="8229600" cy="3608700"/>
          </a:xfrm>
          <a:prstGeom prst="rect">
            <a:avLst/>
          </a:prstGeom>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None/>
            </a:pPr>
            <a:r>
              <a:rPr lang="en-US" sz="2000">
                <a:solidFill>
                  <a:schemeClr val="dk1"/>
                </a:solidFill>
                <a:latin typeface="Arial"/>
                <a:ea typeface="Arial"/>
                <a:cs typeface="Arial"/>
                <a:sym typeface="Arial"/>
              </a:rPr>
              <a:t>Suppose you have the following code:</a:t>
            </a:r>
            <a:endParaRPr sz="2000">
              <a:solidFill>
                <a:schemeClr val="dk1"/>
              </a:solidFill>
              <a:latin typeface="Arial"/>
              <a:ea typeface="Arial"/>
              <a:cs typeface="Arial"/>
              <a:sym typeface="Arial"/>
            </a:endParaRPr>
          </a:p>
          <a:p>
            <a:pPr indent="-246062" lvl="1" marL="639762" rtl="0" algn="l">
              <a:lnSpc>
                <a:spcPct val="80000"/>
              </a:lnSpc>
              <a:spcBef>
                <a:spcPts val="180"/>
              </a:spcBef>
              <a:spcAft>
                <a:spcPts val="0"/>
              </a:spcAft>
              <a:buClr>
                <a:schemeClr val="dk1"/>
              </a:buClr>
              <a:buSzPts val="900"/>
              <a:buFont typeface="Tahoma"/>
              <a:buNone/>
            </a:pPr>
            <a:r>
              <a:t/>
            </a:r>
            <a:endParaRPr sz="500">
              <a:solidFill>
                <a:schemeClr val="dk1"/>
              </a:solidFill>
              <a:latin typeface="Courier New"/>
              <a:ea typeface="Courier New"/>
              <a:cs typeface="Courier New"/>
              <a:sym typeface="Courier New"/>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if (x &gt; 3) {</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a:t>
            </a:r>
            <a:r>
              <a:rPr b="1" lang="en-US" sz="1800">
                <a:solidFill>
                  <a:srgbClr val="008080"/>
                </a:solidFill>
                <a:latin typeface="Courier New"/>
                <a:ea typeface="Courier New"/>
                <a:cs typeface="Courier New"/>
                <a:sym typeface="Courier New"/>
              </a:rPr>
              <a:t>// Point A</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x--;</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 else {</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a:t>
            </a:r>
            <a:r>
              <a:rPr b="1" lang="en-US" sz="1800">
                <a:solidFill>
                  <a:srgbClr val="008080"/>
                </a:solidFill>
                <a:latin typeface="Courier New"/>
                <a:ea typeface="Courier New"/>
                <a:cs typeface="Courier New"/>
                <a:sym typeface="Courier New"/>
              </a:rPr>
              <a:t>// Point B</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x++;</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a:t>
            </a:r>
            <a:r>
              <a:rPr b="1" lang="en-US" sz="1800">
                <a:solidFill>
                  <a:srgbClr val="008080"/>
                </a:solidFill>
                <a:latin typeface="Courier New"/>
                <a:ea typeface="Courier New"/>
                <a:cs typeface="Courier New"/>
                <a:sym typeface="Courier New"/>
              </a:rPr>
              <a:t>// Point C</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a:t>
            </a:r>
            <a:endParaRPr sz="18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ts val="2200"/>
              <a:buFont typeface="Courier New"/>
              <a:buNone/>
            </a:pPr>
            <a:r>
              <a:rPr lang="en-US" sz="1800">
                <a:solidFill>
                  <a:schemeClr val="dk1"/>
                </a:solidFill>
                <a:latin typeface="Courier New"/>
                <a:ea typeface="Courier New"/>
                <a:cs typeface="Courier New"/>
                <a:sym typeface="Courier New"/>
              </a:rPr>
              <a:t>	</a:t>
            </a:r>
            <a:r>
              <a:rPr b="1" lang="en-US" sz="1800">
                <a:solidFill>
                  <a:srgbClr val="008080"/>
                </a:solidFill>
                <a:latin typeface="Courier New"/>
                <a:ea typeface="Courier New"/>
                <a:cs typeface="Courier New"/>
                <a:sym typeface="Courier New"/>
              </a:rPr>
              <a:t>// Point D</a:t>
            </a:r>
            <a:endParaRPr sz="1800">
              <a:solidFill>
                <a:schemeClr val="dk1"/>
              </a:solidFill>
              <a:latin typeface="Courier New"/>
              <a:ea typeface="Courier New"/>
              <a:cs typeface="Courier New"/>
              <a:sym typeface="Courier New"/>
            </a:endParaRPr>
          </a:p>
          <a:p>
            <a:pPr indent="-120650" lvl="0" marL="273050" rtl="0" algn="l">
              <a:lnSpc>
                <a:spcPct val="80000"/>
              </a:lnSpc>
              <a:spcBef>
                <a:spcPts val="480"/>
              </a:spcBef>
              <a:spcAft>
                <a:spcPts val="0"/>
              </a:spcAft>
              <a:buClr>
                <a:schemeClr val="dk1"/>
              </a:buClr>
              <a:buSzPts val="2400"/>
              <a:buFont typeface="Tahoma"/>
              <a:buNone/>
            </a:pPr>
            <a:r>
              <a:t/>
            </a:r>
            <a:endParaRPr sz="2000">
              <a:solidFill>
                <a:schemeClr val="dk1"/>
              </a:solidFill>
              <a:latin typeface="Tahoma"/>
              <a:ea typeface="Tahoma"/>
              <a:cs typeface="Tahoma"/>
              <a:sym typeface="Tahoma"/>
            </a:endParaRPr>
          </a:p>
          <a:p>
            <a:pPr indent="0" lvl="0" marL="0" rtl="0" algn="l">
              <a:lnSpc>
                <a:spcPct val="90000"/>
              </a:lnSpc>
              <a:spcBef>
                <a:spcPts val="480"/>
              </a:spcBef>
              <a:spcAft>
                <a:spcPts val="0"/>
              </a:spcAft>
              <a:buNone/>
            </a:pPr>
            <a:r>
              <a:rPr lang="en-US" sz="2000">
                <a:solidFill>
                  <a:schemeClr val="dk1"/>
                </a:solidFill>
                <a:latin typeface="Arial"/>
                <a:ea typeface="Arial"/>
                <a:cs typeface="Arial"/>
                <a:sym typeface="Arial"/>
              </a:rPr>
              <a:t>What do you know about x's value at the three points?</a:t>
            </a:r>
            <a:endParaRPr sz="2000">
              <a:solidFill>
                <a:schemeClr val="dk1"/>
              </a:solidFill>
              <a:latin typeface="Arial"/>
              <a:ea typeface="Arial"/>
              <a:cs typeface="Arial"/>
              <a:sym typeface="Arial"/>
            </a:endParaRPr>
          </a:p>
          <a:p>
            <a:pPr indent="0" lvl="0" marL="457200" rtl="0" algn="l">
              <a:lnSpc>
                <a:spcPct val="90000"/>
              </a:lnSpc>
              <a:spcBef>
                <a:spcPts val="440"/>
              </a:spcBef>
              <a:spcAft>
                <a:spcPts val="0"/>
              </a:spcAft>
              <a:buNone/>
            </a:pPr>
            <a:r>
              <a:rPr lang="en-US" sz="1800">
                <a:solidFill>
                  <a:schemeClr val="dk1"/>
                </a:solidFill>
                <a:latin typeface="Arial"/>
                <a:ea typeface="Arial"/>
                <a:cs typeface="Arial"/>
                <a:sym typeface="Arial"/>
              </a:rPr>
              <a:t>Is </a:t>
            </a:r>
            <a:r>
              <a:rPr lang="en-US" sz="1800">
                <a:solidFill>
                  <a:schemeClr val="dk1"/>
                </a:solidFill>
                <a:latin typeface="Courier New"/>
                <a:ea typeface="Courier New"/>
                <a:cs typeface="Courier New"/>
                <a:sym typeface="Courier New"/>
              </a:rPr>
              <a:t>x &gt; 3</a:t>
            </a:r>
            <a:r>
              <a:rPr lang="en-US" sz="1800">
                <a:solidFill>
                  <a:schemeClr val="dk1"/>
                </a:solidFill>
                <a:latin typeface="Arial"/>
                <a:ea typeface="Arial"/>
                <a:cs typeface="Arial"/>
                <a:sym typeface="Arial"/>
              </a:rPr>
              <a:t>?  Always?  Sometimes?  Never?</a:t>
            </a:r>
            <a:endParaRPr>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6"/>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Assertions in Code</a:t>
            </a:r>
            <a:endParaRPr/>
          </a:p>
        </p:txBody>
      </p:sp>
      <p:sp>
        <p:nvSpPr>
          <p:cNvPr id="257" name="Google Shape;257;p46"/>
          <p:cNvSpPr txBox="1"/>
          <p:nvPr>
            <p:ph idx="1" type="body"/>
          </p:nvPr>
        </p:nvSpPr>
        <p:spPr>
          <a:xfrm>
            <a:off x="457200" y="1077650"/>
            <a:ext cx="8229600" cy="3782400"/>
          </a:xfrm>
          <a:prstGeom prst="rect">
            <a:avLst/>
          </a:prstGeom>
        </p:spPr>
        <p:txBody>
          <a:bodyPr anchorCtr="0" anchor="t" bIns="45700" lIns="91425" spcFirstLastPara="1" rIns="91425" wrap="square" tIns="45700">
            <a:normAutofit fontScale="77500" lnSpcReduction="20000"/>
          </a:bodyPr>
          <a:lstStyle/>
          <a:p>
            <a:pPr indent="0" lvl="0" marL="0" rtl="0" algn="l">
              <a:lnSpc>
                <a:spcPct val="115000"/>
              </a:lnSpc>
              <a:spcBef>
                <a:spcPts val="0"/>
              </a:spcBef>
              <a:spcAft>
                <a:spcPts val="0"/>
              </a:spcAft>
              <a:buNone/>
            </a:pPr>
            <a:r>
              <a:rPr lang="en-US" sz="2350">
                <a:solidFill>
                  <a:schemeClr val="dk1"/>
                </a:solidFill>
                <a:latin typeface="Arial"/>
                <a:ea typeface="Arial"/>
                <a:cs typeface="Arial"/>
                <a:sym typeface="Arial"/>
              </a:rPr>
              <a:t>We can make assertions about our code and ask whether they are true at various points in the code. Valid answers are ALWAYS, NEVER, or SOMETIMES.</a:t>
            </a:r>
            <a:endParaRPr sz="2350">
              <a:solidFill>
                <a:schemeClr val="dk1"/>
              </a:solidFill>
              <a:latin typeface="Arial"/>
              <a:ea typeface="Arial"/>
              <a:cs typeface="Arial"/>
              <a:sym typeface="Arial"/>
            </a:endParaRPr>
          </a:p>
          <a:p>
            <a:pPr indent="-246062" lvl="1" marL="639762" rtl="0" algn="l">
              <a:lnSpc>
                <a:spcPct val="80000"/>
              </a:lnSpc>
              <a:spcBef>
                <a:spcPts val="160"/>
              </a:spcBef>
              <a:spcAft>
                <a:spcPts val="0"/>
              </a:spcAft>
              <a:buClr>
                <a:schemeClr val="dk1"/>
              </a:buClr>
              <a:buSzPct val="100000"/>
              <a:buFont typeface="Tahoma"/>
              <a:buNone/>
            </a:pPr>
            <a:r>
              <a:t/>
            </a:r>
            <a:endParaRPr sz="800">
              <a:solidFill>
                <a:schemeClr val="dk1"/>
              </a:solidFill>
              <a:latin typeface="Courier New"/>
              <a:ea typeface="Courier New"/>
              <a:cs typeface="Courier New"/>
              <a:sym typeface="Courier New"/>
            </a:endParaRPr>
          </a:p>
          <a:p>
            <a:pPr indent="-246062" lvl="1" marL="639762"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System.out.print("Type a nonnegative number: ");</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double number = console.nextDouble();</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rgbClr val="008080"/>
              </a:buClr>
              <a:buSzPct val="100000"/>
              <a:buFont typeface="Courier New"/>
              <a:buNone/>
            </a:pPr>
            <a:r>
              <a:rPr b="1" i="1" lang="en-US" sz="2200">
                <a:solidFill>
                  <a:srgbClr val="008080"/>
                </a:solidFill>
                <a:latin typeface="Courier New"/>
                <a:ea typeface="Courier New"/>
                <a:cs typeface="Courier New"/>
                <a:sym typeface="Courier New"/>
              </a:rPr>
              <a:t>	// Point A: is number &lt; 0.0 here?</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ct val="100000"/>
              <a:buFont typeface="Tahoma"/>
              <a:buNone/>
            </a:pPr>
            <a:r>
              <a:t/>
            </a:r>
            <a:endParaRPr sz="2200">
              <a:solidFill>
                <a:schemeClr val="dk1"/>
              </a:solidFill>
              <a:latin typeface="Courier New"/>
              <a:ea typeface="Courier New"/>
              <a:cs typeface="Courier New"/>
              <a:sym typeface="Courier New"/>
            </a:endParaRPr>
          </a:p>
          <a:p>
            <a:pPr indent="-246062" lvl="1" marL="639762"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while (number &lt; 0.0) {</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rgbClr val="008080"/>
              </a:buClr>
              <a:buSzPct val="100000"/>
              <a:buFont typeface="Courier New"/>
              <a:buNone/>
            </a:pPr>
            <a:r>
              <a:rPr b="1" i="1" lang="en-US" sz="2200">
                <a:solidFill>
                  <a:srgbClr val="008080"/>
                </a:solidFill>
                <a:latin typeface="Courier New"/>
                <a:ea typeface="Courier New"/>
                <a:cs typeface="Courier New"/>
                <a:sym typeface="Courier New"/>
              </a:rPr>
              <a:t>	    // Point B: is number &lt; 0.0 here?</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System.out.print("Negative; try again: ");</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ct val="100000"/>
              <a:buFont typeface="Tahoma"/>
              <a:buNone/>
            </a:pPr>
            <a:r>
              <a:t/>
            </a:r>
            <a:endParaRPr sz="2200">
              <a:solidFill>
                <a:schemeClr val="dk1"/>
              </a:solidFill>
              <a:latin typeface="Courier New"/>
              <a:ea typeface="Courier New"/>
              <a:cs typeface="Courier New"/>
              <a:sym typeface="Courier New"/>
            </a:endParaRPr>
          </a:p>
          <a:p>
            <a:pPr indent="-246062" lvl="1" marL="639762"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number = console.nextDouble();</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rgbClr val="008080"/>
              </a:buClr>
              <a:buSzPct val="100000"/>
              <a:buFont typeface="Courier New"/>
              <a:buNone/>
            </a:pPr>
            <a:r>
              <a:rPr b="1" i="1" lang="en-US" sz="2200">
                <a:solidFill>
                  <a:srgbClr val="008080"/>
                </a:solidFill>
                <a:latin typeface="Courier New"/>
                <a:ea typeface="Courier New"/>
                <a:cs typeface="Courier New"/>
                <a:sym typeface="Courier New"/>
              </a:rPr>
              <a:t>	    // Point C: is number &lt; 0.0 here?</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t>
            </a:r>
            <a:endParaRPr sz="2200">
              <a:solidFill>
                <a:schemeClr val="dk1"/>
              </a:solidFill>
              <a:latin typeface="Tahoma"/>
              <a:ea typeface="Tahoma"/>
              <a:cs typeface="Tahoma"/>
              <a:sym typeface="Tahoma"/>
            </a:endParaRPr>
          </a:p>
          <a:p>
            <a:pPr indent="-246062" lvl="1" marL="639762" rtl="0" algn="l">
              <a:lnSpc>
                <a:spcPct val="80000"/>
              </a:lnSpc>
              <a:spcBef>
                <a:spcPts val="440"/>
              </a:spcBef>
              <a:spcAft>
                <a:spcPts val="0"/>
              </a:spcAft>
              <a:buClr>
                <a:schemeClr val="dk1"/>
              </a:buClr>
              <a:buSzPct val="100000"/>
              <a:buFont typeface="Tahoma"/>
              <a:buNone/>
            </a:pPr>
            <a:r>
              <a:t/>
            </a:r>
            <a:endParaRPr sz="2200">
              <a:solidFill>
                <a:schemeClr val="dk1"/>
              </a:solidFill>
              <a:latin typeface="Courier New"/>
              <a:ea typeface="Courier New"/>
              <a:cs typeface="Courier New"/>
              <a:sym typeface="Courier New"/>
            </a:endParaRPr>
          </a:p>
          <a:p>
            <a:pPr indent="-246062" lvl="1" marL="639762" rtl="0" algn="l">
              <a:lnSpc>
                <a:spcPct val="80000"/>
              </a:lnSpc>
              <a:spcBef>
                <a:spcPts val="440"/>
              </a:spcBef>
              <a:spcAft>
                <a:spcPts val="0"/>
              </a:spcAft>
              <a:buClr>
                <a:srgbClr val="008080"/>
              </a:buClr>
              <a:buSzPct val="100000"/>
              <a:buFont typeface="Courier New"/>
              <a:buNone/>
            </a:pPr>
            <a:r>
              <a:rPr b="1" i="1" lang="en-US" sz="2200">
                <a:solidFill>
                  <a:srgbClr val="008080"/>
                </a:solidFill>
                <a:latin typeface="Courier New"/>
                <a:ea typeface="Courier New"/>
                <a:cs typeface="Courier New"/>
                <a:sym typeface="Courier New"/>
              </a:rPr>
              <a:t>	// Point D: is number &lt; 0.0 here?</a:t>
            </a:r>
            <a:endParaRPr/>
          </a:p>
        </p:txBody>
      </p:sp>
      <p:sp>
        <p:nvSpPr>
          <p:cNvPr id="258" name="Google Shape;258;p46"/>
          <p:cNvSpPr txBox="1"/>
          <p:nvPr/>
        </p:nvSpPr>
        <p:spPr>
          <a:xfrm>
            <a:off x="5970625" y="2000124"/>
            <a:ext cx="1749000" cy="3015000"/>
          </a:xfrm>
          <a:prstGeom prst="rect">
            <a:avLst/>
          </a:prstGeom>
          <a:noFill/>
          <a:ln>
            <a:noFill/>
          </a:ln>
        </p:spPr>
        <p:txBody>
          <a:bodyPr anchorCtr="0" anchor="t" bIns="45700" lIns="91425" spcFirstLastPara="1" rIns="91425" wrap="square" tIns="45700">
            <a:normAutofit fontScale="77500" lnSpcReduction="20000"/>
          </a:bodyPr>
          <a:lstStyle/>
          <a:p>
            <a:pPr indent="-273050" lvl="0" marL="273050" marR="0" rtl="0" algn="l">
              <a:lnSpc>
                <a:spcPct val="80000"/>
              </a:lnSpc>
              <a:spcBef>
                <a:spcPts val="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140335" lvl="0" marL="273050" marR="0" rtl="0" algn="l">
              <a:lnSpc>
                <a:spcPct val="80000"/>
              </a:lnSpc>
              <a:spcBef>
                <a:spcPts val="440"/>
              </a:spcBef>
              <a:spcAft>
                <a:spcPts val="0"/>
              </a:spcAft>
              <a:buClr>
                <a:srgbClr val="EB641B"/>
              </a:buClr>
              <a:buSzPct val="95000"/>
              <a:buFont typeface="Noto Sans Symbols"/>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rgbClr val="FF0000"/>
              </a:buClr>
              <a:buSzPct val="100000"/>
              <a:buFont typeface="Courier New"/>
              <a:buNone/>
            </a:pPr>
            <a:r>
              <a:rPr b="1" i="1" lang="en-US" sz="2200" u="none">
                <a:solidFill>
                  <a:srgbClr val="FF0000"/>
                </a:solidFill>
                <a:latin typeface="Courier New"/>
                <a:ea typeface="Courier New"/>
                <a:cs typeface="Courier New"/>
                <a:sym typeface="Courier New"/>
              </a:rPr>
              <a:t>(SOMETIMES)</a:t>
            </a:r>
            <a:endParaRPr/>
          </a:p>
          <a:p>
            <a:pPr indent="-273050" lvl="0" marL="273050" marR="0" rtl="0" algn="l">
              <a:lnSpc>
                <a:spcPct val="80000"/>
              </a:lnSpc>
              <a:spcBef>
                <a:spcPts val="44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rgbClr val="FF0000"/>
              </a:buClr>
              <a:buSzPct val="100000"/>
              <a:buFont typeface="Courier New"/>
              <a:buNone/>
            </a:pPr>
            <a:r>
              <a:rPr b="1" i="1" lang="en-US" sz="2200" u="none">
                <a:solidFill>
                  <a:srgbClr val="FF0000"/>
                </a:solidFill>
                <a:latin typeface="Courier New"/>
                <a:ea typeface="Courier New"/>
                <a:cs typeface="Courier New"/>
                <a:sym typeface="Courier New"/>
              </a:rPr>
              <a:t>(ALWAYS)</a:t>
            </a:r>
            <a:endParaRPr/>
          </a:p>
          <a:p>
            <a:pPr indent="-273050" lvl="0" marL="273050" marR="0" rtl="0" algn="l">
              <a:lnSpc>
                <a:spcPct val="80000"/>
              </a:lnSpc>
              <a:spcBef>
                <a:spcPts val="44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rgbClr val="FF0000"/>
              </a:buClr>
              <a:buSzPct val="100000"/>
              <a:buFont typeface="Courier New"/>
              <a:buNone/>
            </a:pPr>
            <a:r>
              <a:rPr b="1" i="1" lang="en-US" sz="2200" u="none">
                <a:solidFill>
                  <a:srgbClr val="FF0000"/>
                </a:solidFill>
                <a:latin typeface="Courier New"/>
                <a:ea typeface="Courier New"/>
                <a:cs typeface="Courier New"/>
                <a:sym typeface="Courier New"/>
              </a:rPr>
              <a:t>(SOMETIMES)</a:t>
            </a:r>
            <a:endParaRPr/>
          </a:p>
          <a:p>
            <a:pPr indent="-273050" lvl="0" marL="273050" marR="0" rtl="0" algn="l">
              <a:lnSpc>
                <a:spcPct val="80000"/>
              </a:lnSpc>
              <a:spcBef>
                <a:spcPts val="44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chemeClr val="dk1"/>
              </a:buClr>
              <a:buSzPct val="100000"/>
              <a:buFont typeface="Arial"/>
              <a:buNone/>
            </a:pPr>
            <a:r>
              <a:t/>
            </a:r>
            <a:endParaRPr b="1" i="1" sz="2200" u="none">
              <a:solidFill>
                <a:srgbClr val="FF0000"/>
              </a:solidFill>
              <a:latin typeface="Courier New"/>
              <a:ea typeface="Courier New"/>
              <a:cs typeface="Courier New"/>
              <a:sym typeface="Courier New"/>
            </a:endParaRPr>
          </a:p>
          <a:p>
            <a:pPr indent="-273050" lvl="0" marL="273050" marR="0" rtl="0" algn="l">
              <a:lnSpc>
                <a:spcPct val="80000"/>
              </a:lnSpc>
              <a:spcBef>
                <a:spcPts val="440"/>
              </a:spcBef>
              <a:spcAft>
                <a:spcPts val="0"/>
              </a:spcAft>
              <a:buClr>
                <a:srgbClr val="FF0000"/>
              </a:buClr>
              <a:buSzPct val="100000"/>
              <a:buFont typeface="Courier New"/>
              <a:buNone/>
            </a:pPr>
            <a:r>
              <a:rPr b="1" i="1" lang="en-US" sz="2200" u="none">
                <a:solidFill>
                  <a:srgbClr val="FF0000"/>
                </a:solidFill>
                <a:latin typeface="Courier New"/>
                <a:ea typeface="Courier New"/>
                <a:cs typeface="Courier New"/>
                <a:sym typeface="Courier New"/>
              </a:rPr>
              <a:t>(NEVER)</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47"/>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Patterns to Remember</a:t>
            </a:r>
            <a:endParaRPr/>
          </a:p>
        </p:txBody>
      </p:sp>
      <p:sp>
        <p:nvSpPr>
          <p:cNvPr id="265" name="Google Shape;265;p47"/>
          <p:cNvSpPr txBox="1"/>
          <p:nvPr>
            <p:ph idx="1" type="body"/>
          </p:nvPr>
        </p:nvSpPr>
        <p:spPr>
          <a:xfrm>
            <a:off x="457200" y="1077650"/>
            <a:ext cx="8229600" cy="3608700"/>
          </a:xfrm>
          <a:prstGeom prst="rect">
            <a:avLst/>
          </a:prstGeom>
        </p:spPr>
        <p:txBody>
          <a:bodyPr anchorCtr="0" anchor="t" bIns="45700" lIns="91425" spcFirstLastPara="1" rIns="91425" wrap="square" tIns="45700">
            <a:normAutofit fontScale="92500" lnSpcReduction="20000"/>
          </a:bodyPr>
          <a:lstStyle/>
          <a:p>
            <a:pPr indent="0" lvl="0" marL="0" rtl="0" algn="l">
              <a:spcBef>
                <a:spcPts val="0"/>
              </a:spcBef>
              <a:spcAft>
                <a:spcPts val="0"/>
              </a:spcAft>
              <a:buNone/>
            </a:pPr>
            <a:r>
              <a:rPr lang="en-US" sz="2400">
                <a:solidFill>
                  <a:schemeClr val="dk1"/>
                </a:solidFill>
                <a:latin typeface="Arial"/>
                <a:ea typeface="Arial"/>
                <a:cs typeface="Arial"/>
                <a:sym typeface="Arial"/>
              </a:rPr>
              <a:t>Right after a variable is initialized, its value is known:</a:t>
            </a:r>
            <a:endParaRPr sz="2400">
              <a:solidFill>
                <a:schemeClr val="dk1"/>
              </a:solidFill>
              <a:latin typeface="Arial"/>
              <a:ea typeface="Arial"/>
              <a:cs typeface="Arial"/>
              <a:sym typeface="Arial"/>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int x = 3;</a:t>
            </a:r>
            <a:endParaRPr sz="220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t>
            </a:r>
            <a:r>
              <a:rPr b="1" lang="en-US" sz="2200">
                <a:solidFill>
                  <a:srgbClr val="008080"/>
                </a:solidFill>
                <a:latin typeface="Courier New"/>
                <a:ea typeface="Courier New"/>
                <a:cs typeface="Courier New"/>
                <a:sym typeface="Courier New"/>
              </a:rPr>
              <a:t>// is x &gt; 0?  </a:t>
            </a:r>
            <a:endParaRPr b="1" sz="2200">
              <a:solidFill>
                <a:srgbClr val="008080"/>
              </a:solidFill>
              <a:latin typeface="Courier New"/>
              <a:ea typeface="Courier New"/>
              <a:cs typeface="Courier New"/>
              <a:sym typeface="Courier New"/>
            </a:endParaRPr>
          </a:p>
          <a:p>
            <a:pPr indent="0" lvl="0" marL="0" rtl="0" algn="l">
              <a:spcBef>
                <a:spcPts val="480"/>
              </a:spcBef>
              <a:spcAft>
                <a:spcPts val="0"/>
              </a:spcAft>
              <a:buNone/>
            </a:pPr>
            <a:r>
              <a:rPr lang="en-US" sz="2400">
                <a:solidFill>
                  <a:schemeClr val="dk1"/>
                </a:solidFill>
                <a:latin typeface="Arial"/>
                <a:ea typeface="Arial"/>
                <a:cs typeface="Arial"/>
                <a:sym typeface="Arial"/>
              </a:rPr>
              <a:t>In general you know nothing about parameters' values:</a:t>
            </a:r>
            <a:endParaRPr sz="2400">
              <a:solidFill>
                <a:schemeClr val="dk1"/>
              </a:solidFill>
              <a:latin typeface="Arial"/>
              <a:ea typeface="Arial"/>
              <a:cs typeface="Arial"/>
              <a:sym typeface="Arial"/>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public static void mystery(int a, int b) {</a:t>
            </a:r>
            <a:endParaRPr sz="220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t>
            </a:r>
            <a:r>
              <a:rPr b="1" lang="en-US" sz="2200">
                <a:solidFill>
                  <a:srgbClr val="008080"/>
                </a:solidFill>
                <a:latin typeface="Courier New"/>
                <a:ea typeface="Courier New"/>
                <a:cs typeface="Courier New"/>
                <a:sym typeface="Courier New"/>
              </a:rPr>
              <a:t>// is a == 10?  </a:t>
            </a:r>
            <a:endParaRPr b="1" sz="2200">
              <a:solidFill>
                <a:srgbClr val="008080"/>
              </a:solidFill>
              <a:latin typeface="Courier New"/>
              <a:ea typeface="Courier New"/>
              <a:cs typeface="Courier New"/>
              <a:sym typeface="Courier New"/>
            </a:endParaRPr>
          </a:p>
          <a:p>
            <a:pPr indent="0" lvl="0" marL="0" rtl="0" algn="l">
              <a:spcBef>
                <a:spcPts val="480"/>
              </a:spcBef>
              <a:spcAft>
                <a:spcPts val="0"/>
              </a:spcAft>
              <a:buNone/>
            </a:pPr>
            <a:r>
              <a:rPr lang="en-US" sz="2400">
                <a:solidFill>
                  <a:schemeClr val="dk1"/>
                </a:solidFill>
                <a:latin typeface="Arial"/>
                <a:ea typeface="Arial"/>
                <a:cs typeface="Arial"/>
                <a:sym typeface="Arial"/>
              </a:rPr>
              <a:t>But inside an</a:t>
            </a:r>
            <a:r>
              <a:rPr lang="en-US" sz="2400">
                <a:solidFill>
                  <a:schemeClr val="dk1"/>
                </a:solidFill>
                <a:latin typeface="Tahoma"/>
                <a:ea typeface="Tahoma"/>
                <a:cs typeface="Tahoma"/>
                <a:sym typeface="Tahoma"/>
              </a:rPr>
              <a:t> </a:t>
            </a:r>
            <a:r>
              <a:rPr lang="en-US" sz="2400">
                <a:solidFill>
                  <a:schemeClr val="dk1"/>
                </a:solidFill>
                <a:latin typeface="Courier New"/>
                <a:ea typeface="Courier New"/>
                <a:cs typeface="Courier New"/>
                <a:sym typeface="Courier New"/>
              </a:rPr>
              <a:t>if</a:t>
            </a:r>
            <a:r>
              <a:rPr lang="en-US" sz="2400">
                <a:solidFill>
                  <a:schemeClr val="dk1"/>
                </a:solidFill>
                <a:latin typeface="Tahoma"/>
                <a:ea typeface="Tahoma"/>
                <a:cs typeface="Tahoma"/>
                <a:sym typeface="Tahoma"/>
              </a:rPr>
              <a:t>, </a:t>
            </a:r>
            <a:r>
              <a:rPr lang="en-US" sz="2400">
                <a:solidFill>
                  <a:schemeClr val="dk1"/>
                </a:solidFill>
                <a:latin typeface="Courier New"/>
                <a:ea typeface="Courier New"/>
                <a:cs typeface="Courier New"/>
                <a:sym typeface="Courier New"/>
              </a:rPr>
              <a:t>while</a:t>
            </a:r>
            <a:r>
              <a:rPr lang="en-US" sz="2400">
                <a:solidFill>
                  <a:schemeClr val="dk1"/>
                </a:solidFill>
                <a:latin typeface="Arial"/>
                <a:ea typeface="Arial"/>
                <a:cs typeface="Arial"/>
                <a:sym typeface="Arial"/>
              </a:rPr>
              <a:t>, etc., you may know something:</a:t>
            </a:r>
            <a:endParaRPr sz="2400">
              <a:solidFill>
                <a:schemeClr val="dk1"/>
              </a:solidFill>
              <a:latin typeface="Arial"/>
              <a:ea typeface="Arial"/>
              <a:cs typeface="Arial"/>
              <a:sym typeface="Arial"/>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public static void mystery(int a, int b) {</a:t>
            </a:r>
            <a:endParaRPr sz="220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if (a &lt; 0) {</a:t>
            </a:r>
            <a:endParaRPr sz="220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t>
            </a:r>
            <a:r>
              <a:rPr b="1" lang="en-US" sz="2200">
                <a:solidFill>
                  <a:srgbClr val="008080"/>
                </a:solidFill>
                <a:latin typeface="Courier New"/>
                <a:ea typeface="Courier New"/>
                <a:cs typeface="Courier New"/>
                <a:sym typeface="Courier New"/>
              </a:rPr>
              <a:t>// is a == 10?  </a:t>
            </a:r>
            <a:endParaRPr sz="220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t>
            </a:r>
            <a:endParaRPr sz="220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t>
            </a:r>
            <a:endParaRPr sz="220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t>
            </a:r>
            <a:endParaRPr/>
          </a:p>
        </p:txBody>
      </p:sp>
      <p:sp>
        <p:nvSpPr>
          <p:cNvPr id="266" name="Google Shape;266;p47"/>
          <p:cNvSpPr txBox="1"/>
          <p:nvPr/>
        </p:nvSpPr>
        <p:spPr>
          <a:xfrm>
            <a:off x="4888000" y="1530575"/>
            <a:ext cx="2587200" cy="234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800">
                <a:solidFill>
                  <a:srgbClr val="008080"/>
                </a:solidFill>
                <a:latin typeface="Courier New"/>
                <a:ea typeface="Courier New"/>
                <a:cs typeface="Courier New"/>
                <a:sym typeface="Courier New"/>
              </a:rPr>
              <a:t>ALWAYS</a:t>
            </a:r>
            <a:endParaRPr b="1" sz="18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8080"/>
              </a:solidFill>
              <a:latin typeface="Courier New"/>
              <a:ea typeface="Courier New"/>
              <a:cs typeface="Courier New"/>
              <a:sym typeface="Courier New"/>
            </a:endParaRPr>
          </a:p>
          <a:p>
            <a:pPr indent="0" lvl="0" marL="0" rtl="0" algn="l">
              <a:spcBef>
                <a:spcPts val="0"/>
              </a:spcBef>
              <a:spcAft>
                <a:spcPts val="0"/>
              </a:spcAft>
              <a:buNone/>
            </a:pPr>
            <a:r>
              <a:rPr b="1" lang="en-US" sz="1800">
                <a:solidFill>
                  <a:srgbClr val="008080"/>
                </a:solidFill>
                <a:latin typeface="Courier New"/>
                <a:ea typeface="Courier New"/>
                <a:cs typeface="Courier New"/>
                <a:sym typeface="Courier New"/>
              </a:rPr>
              <a:t>SOMETIMES</a:t>
            </a:r>
            <a:endParaRPr b="1" sz="18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8080"/>
              </a:solidFill>
              <a:latin typeface="Courier New"/>
              <a:ea typeface="Courier New"/>
              <a:cs typeface="Courier New"/>
              <a:sym typeface="Courier New"/>
            </a:endParaRPr>
          </a:p>
          <a:p>
            <a:pPr indent="0" lvl="0" marL="0" rtl="0" algn="l">
              <a:spcBef>
                <a:spcPts val="0"/>
              </a:spcBef>
              <a:spcAft>
                <a:spcPts val="0"/>
              </a:spcAft>
              <a:buNone/>
            </a:pPr>
            <a:r>
              <a:rPr b="1" lang="en-US" sz="1800">
                <a:solidFill>
                  <a:srgbClr val="008080"/>
                </a:solidFill>
                <a:latin typeface="Courier New"/>
                <a:ea typeface="Courier New"/>
                <a:cs typeface="Courier New"/>
                <a:sym typeface="Courier New"/>
              </a:rPr>
              <a:t>NEVER</a:t>
            </a:r>
            <a:endParaRPr b="1" sz="1800">
              <a:solidFill>
                <a:srgbClr val="008080"/>
              </a:solidFill>
              <a:latin typeface="Courier New"/>
              <a:ea typeface="Courier New"/>
              <a:cs typeface="Courier New"/>
              <a:sym typeface="Courier New"/>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8"/>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Assertions and Loops 1</a:t>
            </a:r>
            <a:endParaRPr/>
          </a:p>
        </p:txBody>
      </p:sp>
      <p:sp>
        <p:nvSpPr>
          <p:cNvPr id="273" name="Google Shape;273;p48"/>
          <p:cNvSpPr txBox="1"/>
          <p:nvPr>
            <p:ph idx="1" type="body"/>
          </p:nvPr>
        </p:nvSpPr>
        <p:spPr>
          <a:xfrm>
            <a:off x="457200" y="1077650"/>
            <a:ext cx="8229600" cy="3608700"/>
          </a:xfrm>
          <a:prstGeom prst="rect">
            <a:avLst/>
          </a:prstGeom>
        </p:spPr>
        <p:txBody>
          <a:bodyPr anchorCtr="0" anchor="t" bIns="45700" lIns="91425" spcFirstLastPara="1" rIns="91425" wrap="square" tIns="45700">
            <a:noAutofit/>
          </a:bodyPr>
          <a:lstStyle/>
          <a:p>
            <a:pPr indent="0" lvl="0" marL="0" rtl="0" algn="l">
              <a:lnSpc>
                <a:spcPct val="80000"/>
              </a:lnSpc>
              <a:spcBef>
                <a:spcPts val="0"/>
              </a:spcBef>
              <a:spcAft>
                <a:spcPts val="0"/>
              </a:spcAft>
              <a:buNone/>
            </a:pPr>
            <a:r>
              <a:rPr lang="en-US" sz="1770">
                <a:solidFill>
                  <a:schemeClr val="dk1"/>
                </a:solidFill>
                <a:latin typeface="Arial"/>
                <a:ea typeface="Arial"/>
                <a:cs typeface="Arial"/>
                <a:sym typeface="Arial"/>
              </a:rPr>
              <a:t>At the start of a loop's body, the loop's test must be </a:t>
            </a:r>
            <a:r>
              <a:rPr lang="en-US" sz="1770">
                <a:solidFill>
                  <a:schemeClr val="dk1"/>
                </a:solidFill>
                <a:latin typeface="Courier New"/>
                <a:ea typeface="Courier New"/>
                <a:cs typeface="Courier New"/>
                <a:sym typeface="Courier New"/>
              </a:rPr>
              <a:t>true</a:t>
            </a:r>
            <a:r>
              <a:rPr lang="en-US" sz="1770">
                <a:solidFill>
                  <a:schemeClr val="dk1"/>
                </a:solidFill>
                <a:latin typeface="Tahoma"/>
                <a:ea typeface="Tahoma"/>
                <a:cs typeface="Tahoma"/>
                <a:sym typeface="Tahoma"/>
              </a:rPr>
              <a:t>:</a:t>
            </a:r>
            <a:endParaRPr sz="177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while (y &lt; 10)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r>
              <a:rPr b="1" lang="en-US" sz="1430">
                <a:solidFill>
                  <a:srgbClr val="008080"/>
                </a:solidFill>
                <a:latin typeface="Courier New"/>
                <a:ea typeface="Courier New"/>
                <a:cs typeface="Courier New"/>
                <a:sym typeface="Courier New"/>
              </a:rPr>
              <a:t>// is y &lt; 10?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endParaRPr sz="1430">
              <a:solidFill>
                <a:schemeClr val="dk1"/>
              </a:solidFill>
              <a:latin typeface="Courier New"/>
              <a:ea typeface="Courier New"/>
              <a:cs typeface="Courier New"/>
              <a:sym typeface="Courier New"/>
            </a:endParaRPr>
          </a:p>
          <a:p>
            <a:pPr indent="0" lvl="0" marL="0" rtl="0" algn="l">
              <a:lnSpc>
                <a:spcPct val="80000"/>
              </a:lnSpc>
              <a:spcBef>
                <a:spcPts val="480"/>
              </a:spcBef>
              <a:spcAft>
                <a:spcPts val="0"/>
              </a:spcAft>
              <a:buNone/>
            </a:pPr>
            <a:r>
              <a:rPr lang="en-US" sz="1770">
                <a:solidFill>
                  <a:schemeClr val="dk1"/>
                </a:solidFill>
                <a:latin typeface="Arial"/>
                <a:ea typeface="Arial"/>
                <a:cs typeface="Arial"/>
                <a:sym typeface="Arial"/>
              </a:rPr>
              <a:t>After a loop, the loop's test must be</a:t>
            </a:r>
            <a:r>
              <a:rPr lang="en-US" sz="1770">
                <a:solidFill>
                  <a:schemeClr val="dk1"/>
                </a:solidFill>
                <a:latin typeface="Tahoma"/>
                <a:ea typeface="Tahoma"/>
                <a:cs typeface="Tahoma"/>
                <a:sym typeface="Tahoma"/>
              </a:rPr>
              <a:t> </a:t>
            </a:r>
            <a:r>
              <a:rPr lang="en-US" sz="1770">
                <a:solidFill>
                  <a:schemeClr val="dk1"/>
                </a:solidFill>
                <a:latin typeface="Courier New"/>
                <a:ea typeface="Courier New"/>
                <a:cs typeface="Courier New"/>
                <a:sym typeface="Courier New"/>
              </a:rPr>
              <a:t>false</a:t>
            </a:r>
            <a:r>
              <a:rPr lang="en-US" sz="1770">
                <a:solidFill>
                  <a:schemeClr val="dk1"/>
                </a:solidFill>
                <a:latin typeface="Tahoma"/>
                <a:ea typeface="Tahoma"/>
                <a:cs typeface="Tahoma"/>
                <a:sym typeface="Tahoma"/>
              </a:rPr>
              <a:t>:</a:t>
            </a:r>
            <a:endParaRPr sz="177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while (y &lt; 10)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r>
              <a:rPr b="1" lang="en-US" sz="1430">
                <a:solidFill>
                  <a:srgbClr val="008080"/>
                </a:solidFill>
                <a:latin typeface="Courier New"/>
                <a:ea typeface="Courier New"/>
                <a:cs typeface="Courier New"/>
                <a:sym typeface="Courier New"/>
              </a:rPr>
              <a:t>// is y &lt; 10?  </a:t>
            </a:r>
            <a:endParaRPr sz="1430">
              <a:solidFill>
                <a:schemeClr val="dk1"/>
              </a:solidFill>
              <a:latin typeface="Courier New"/>
              <a:ea typeface="Courier New"/>
              <a:cs typeface="Courier New"/>
              <a:sym typeface="Courier New"/>
            </a:endParaRPr>
          </a:p>
          <a:p>
            <a:pPr indent="0" lvl="0" marL="0" rtl="0" algn="l">
              <a:lnSpc>
                <a:spcPct val="80000"/>
              </a:lnSpc>
              <a:spcBef>
                <a:spcPts val="480"/>
              </a:spcBef>
              <a:spcAft>
                <a:spcPts val="0"/>
              </a:spcAft>
              <a:buNone/>
            </a:pPr>
            <a:r>
              <a:rPr lang="en-US" sz="1770">
                <a:solidFill>
                  <a:schemeClr val="dk1"/>
                </a:solidFill>
                <a:latin typeface="Arial"/>
                <a:ea typeface="Arial"/>
                <a:cs typeface="Arial"/>
                <a:sym typeface="Arial"/>
              </a:rPr>
              <a:t>Inside a loop's body, the loop's test may become</a:t>
            </a:r>
            <a:r>
              <a:rPr lang="en-US" sz="1770">
                <a:solidFill>
                  <a:schemeClr val="dk1"/>
                </a:solidFill>
                <a:latin typeface="Tahoma"/>
                <a:ea typeface="Tahoma"/>
                <a:cs typeface="Tahoma"/>
                <a:sym typeface="Tahoma"/>
              </a:rPr>
              <a:t> </a:t>
            </a:r>
            <a:r>
              <a:rPr lang="en-US" sz="1770">
                <a:solidFill>
                  <a:schemeClr val="dk1"/>
                </a:solidFill>
                <a:latin typeface="Courier New"/>
                <a:ea typeface="Courier New"/>
                <a:cs typeface="Courier New"/>
                <a:sym typeface="Courier New"/>
              </a:rPr>
              <a:t>false</a:t>
            </a:r>
            <a:r>
              <a:rPr lang="en-US" sz="1770">
                <a:solidFill>
                  <a:schemeClr val="dk1"/>
                </a:solidFill>
                <a:latin typeface="Tahoma"/>
                <a:ea typeface="Tahoma"/>
                <a:cs typeface="Tahoma"/>
                <a:sym typeface="Tahoma"/>
              </a:rPr>
              <a:t>:</a:t>
            </a:r>
            <a:endParaRPr sz="177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while (y &lt; 10)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y++;</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r>
              <a:rPr b="1" lang="en-US" sz="1430">
                <a:solidFill>
                  <a:srgbClr val="008080"/>
                </a:solidFill>
                <a:latin typeface="Courier New"/>
                <a:ea typeface="Courier New"/>
                <a:cs typeface="Courier New"/>
                <a:sym typeface="Courier New"/>
              </a:rPr>
              <a:t>// is y &lt; 10?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SzPts val="770"/>
              <a:buNone/>
            </a:pPr>
            <a:r>
              <a:rPr lang="en-US" sz="1430">
                <a:solidFill>
                  <a:schemeClr val="dk1"/>
                </a:solidFill>
                <a:latin typeface="Courier New"/>
                <a:ea typeface="Courier New"/>
                <a:cs typeface="Courier New"/>
                <a:sym typeface="Courier New"/>
              </a:rPr>
              <a:t>	}</a:t>
            </a:r>
            <a:endParaRPr sz="1430">
              <a:solidFill>
                <a:schemeClr val="dk1"/>
              </a:solidFill>
              <a:latin typeface="Courier New"/>
              <a:ea typeface="Courier New"/>
              <a:cs typeface="Courier New"/>
              <a:sym typeface="Courier New"/>
            </a:endParaRPr>
          </a:p>
          <a:p>
            <a:pPr indent="0" lvl="0" marL="0" rtl="0" algn="l">
              <a:lnSpc>
                <a:spcPct val="80000"/>
              </a:lnSpc>
              <a:spcBef>
                <a:spcPts val="440"/>
              </a:spcBef>
              <a:spcAft>
                <a:spcPts val="0"/>
              </a:spcAft>
              <a:buNone/>
            </a:pPr>
            <a:r>
              <a:rPr lang="en-US" sz="1629">
                <a:solidFill>
                  <a:schemeClr val="dk1"/>
                </a:solidFill>
                <a:latin typeface="Arial"/>
                <a:ea typeface="Arial"/>
                <a:cs typeface="Arial"/>
                <a:sym typeface="Arial"/>
              </a:rPr>
              <a:t>Must consider both conditions - loop has never run and loop has run one or more times.</a:t>
            </a:r>
            <a:endParaRPr sz="1629">
              <a:solidFill>
                <a:schemeClr val="dk1"/>
              </a:solidFill>
              <a:latin typeface="Arial"/>
              <a:ea typeface="Arial"/>
              <a:cs typeface="Arial"/>
              <a:sym typeface="Arial"/>
            </a:endParaRPr>
          </a:p>
          <a:p>
            <a:pPr indent="-279400" lvl="1" marL="625475" rtl="0" algn="l">
              <a:lnSpc>
                <a:spcPct val="80000"/>
              </a:lnSpc>
              <a:spcBef>
                <a:spcPts val="440"/>
              </a:spcBef>
              <a:spcAft>
                <a:spcPts val="0"/>
              </a:spcAft>
              <a:buClr>
                <a:schemeClr val="dk1"/>
              </a:buClr>
              <a:buSzPts val="770"/>
              <a:buFont typeface="Courier New"/>
              <a:buNone/>
            </a:pPr>
            <a:r>
              <a:t/>
            </a:r>
            <a:endParaRPr sz="1629">
              <a:solidFill>
                <a:schemeClr val="dk1"/>
              </a:solidFill>
              <a:latin typeface="Courier New"/>
              <a:ea typeface="Courier New"/>
              <a:cs typeface="Courier New"/>
              <a:sym typeface="Courier New"/>
            </a:endParaRPr>
          </a:p>
        </p:txBody>
      </p:sp>
      <p:sp>
        <p:nvSpPr>
          <p:cNvPr id="274" name="Google Shape;274;p48"/>
          <p:cNvSpPr txBox="1"/>
          <p:nvPr/>
        </p:nvSpPr>
        <p:spPr>
          <a:xfrm>
            <a:off x="3594425" y="1500350"/>
            <a:ext cx="2587200" cy="234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1600">
                <a:solidFill>
                  <a:srgbClr val="008080"/>
                </a:solidFill>
                <a:latin typeface="Courier New"/>
                <a:ea typeface="Courier New"/>
                <a:cs typeface="Courier New"/>
                <a:sym typeface="Courier New"/>
              </a:rPr>
              <a:t>ALWAYS</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200">
              <a:solidFill>
                <a:srgbClr val="008080"/>
              </a:solidFill>
              <a:latin typeface="Courier New"/>
              <a:ea typeface="Courier New"/>
              <a:cs typeface="Courier New"/>
              <a:sym typeface="Courier New"/>
            </a:endParaRPr>
          </a:p>
          <a:p>
            <a:pPr indent="0" lvl="0" marL="0" rtl="0" algn="l">
              <a:spcBef>
                <a:spcPts val="0"/>
              </a:spcBef>
              <a:spcAft>
                <a:spcPts val="0"/>
              </a:spcAft>
              <a:buNone/>
            </a:pPr>
            <a:r>
              <a:rPr b="1" lang="en-US" sz="1600">
                <a:solidFill>
                  <a:srgbClr val="008080"/>
                </a:solidFill>
                <a:latin typeface="Courier New"/>
                <a:ea typeface="Courier New"/>
                <a:cs typeface="Courier New"/>
                <a:sym typeface="Courier New"/>
              </a:rPr>
              <a:t>NEVER</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t/>
            </a:r>
            <a:endParaRPr b="1" sz="1600">
              <a:solidFill>
                <a:srgbClr val="008080"/>
              </a:solidFill>
              <a:latin typeface="Courier New"/>
              <a:ea typeface="Courier New"/>
              <a:cs typeface="Courier New"/>
              <a:sym typeface="Courier New"/>
            </a:endParaRPr>
          </a:p>
          <a:p>
            <a:pPr indent="0" lvl="0" marL="0" rtl="0" algn="l">
              <a:spcBef>
                <a:spcPts val="0"/>
              </a:spcBef>
              <a:spcAft>
                <a:spcPts val="0"/>
              </a:spcAft>
              <a:buNone/>
            </a:pPr>
            <a:r>
              <a:rPr b="1" lang="en-US" sz="1600">
                <a:solidFill>
                  <a:srgbClr val="008080"/>
                </a:solidFill>
                <a:latin typeface="Courier New"/>
                <a:ea typeface="Courier New"/>
                <a:cs typeface="Courier New"/>
                <a:sym typeface="Courier New"/>
              </a:rPr>
              <a:t>SOMETIMES</a:t>
            </a:r>
            <a:endParaRPr b="1" sz="1600">
              <a:solidFill>
                <a:srgbClr val="008080"/>
              </a:solidFill>
              <a:latin typeface="Courier New"/>
              <a:ea typeface="Courier New"/>
              <a:cs typeface="Courier New"/>
              <a:sym typeface="Courier New"/>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9"/>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Assertions and Loops 2</a:t>
            </a:r>
            <a:endParaRPr/>
          </a:p>
        </p:txBody>
      </p:sp>
      <p:sp>
        <p:nvSpPr>
          <p:cNvPr id="281" name="Google Shape;281;p49"/>
          <p:cNvSpPr txBox="1"/>
          <p:nvPr>
            <p:ph idx="1" type="body"/>
          </p:nvPr>
        </p:nvSpPr>
        <p:spPr>
          <a:xfrm>
            <a:off x="457200" y="1077650"/>
            <a:ext cx="3808800" cy="3608700"/>
          </a:xfrm>
          <a:prstGeom prst="rect">
            <a:avLst/>
          </a:prstGeom>
        </p:spPr>
        <p:txBody>
          <a:bodyPr anchorCtr="0" anchor="t" bIns="45700" lIns="91425" spcFirstLastPara="1" rIns="91425" wrap="square" tIns="45700">
            <a:noAutofit/>
          </a:bodyPr>
          <a:lstStyle/>
          <a:p>
            <a:pPr indent="0" lvl="0" marL="0" rtl="0" algn="l">
              <a:lnSpc>
                <a:spcPct val="80000"/>
              </a:lnSpc>
              <a:spcBef>
                <a:spcPts val="0"/>
              </a:spcBef>
              <a:spcAft>
                <a:spcPts val="0"/>
              </a:spcAft>
              <a:buNone/>
            </a:pPr>
            <a:r>
              <a:rPr lang="en-US" sz="2000">
                <a:solidFill>
                  <a:schemeClr val="dk1"/>
                </a:solidFill>
                <a:latin typeface="Arial"/>
                <a:ea typeface="Arial"/>
                <a:cs typeface="Arial"/>
                <a:sym typeface="Arial"/>
              </a:rPr>
              <a:t>Consider this loop:</a:t>
            </a:r>
            <a:endParaRPr sz="2000">
              <a:solidFill>
                <a:schemeClr val="dk1"/>
              </a:solidFill>
              <a:latin typeface="Arial"/>
              <a:ea typeface="Arial"/>
              <a:cs typeface="Arial"/>
              <a:sym typeface="Arial"/>
            </a:endParaRPr>
          </a:p>
          <a:p>
            <a:pPr indent="-279400" lvl="1" marL="625475" rtl="0" algn="l">
              <a:lnSpc>
                <a:spcPct val="80000"/>
              </a:lnSpc>
              <a:spcBef>
                <a:spcPts val="440"/>
              </a:spcBef>
              <a:spcAft>
                <a:spcPts val="0"/>
              </a:spcAft>
              <a:buClr>
                <a:schemeClr val="dk1"/>
              </a:buClr>
              <a:buSzPts val="770"/>
              <a:buFont typeface="Courier New"/>
              <a:buNone/>
            </a:pPr>
            <a:r>
              <a:rPr lang="en-US" sz="1400">
                <a:solidFill>
                  <a:schemeClr val="dk1"/>
                </a:solidFill>
                <a:latin typeface="Courier New"/>
                <a:ea typeface="Courier New"/>
                <a:cs typeface="Courier New"/>
                <a:sym typeface="Courier New"/>
              </a:rPr>
              <a:t>int y = console.nextInt();</a:t>
            </a:r>
            <a:r>
              <a:rPr lang="en-US" sz="1400">
                <a:solidFill>
                  <a:schemeClr val="dk1"/>
                </a:solidFill>
                <a:latin typeface="Courier New"/>
                <a:ea typeface="Courier New"/>
                <a:cs typeface="Courier New"/>
                <a:sym typeface="Courier New"/>
              </a:rPr>
              <a:t>	</a:t>
            </a:r>
            <a:endParaRPr sz="1400">
              <a:solidFill>
                <a:schemeClr val="dk1"/>
              </a:solidFill>
              <a:latin typeface="Courier New"/>
              <a:ea typeface="Courier New"/>
              <a:cs typeface="Courier New"/>
              <a:sym typeface="Courier New"/>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while (y &lt; 10 &amp;&amp; !done) {</a:t>
            </a:r>
            <a:endParaRPr sz="1430">
              <a:solidFill>
                <a:schemeClr val="dk1"/>
              </a:solidFill>
              <a:latin typeface="Courier New"/>
              <a:ea typeface="Courier New"/>
              <a:cs typeface="Courier New"/>
              <a:sym typeface="Courier New"/>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r>
              <a:rPr lang="en-US" sz="1430">
                <a:solidFill>
                  <a:schemeClr val="dk1"/>
                </a:solidFill>
                <a:latin typeface="Courier New"/>
                <a:ea typeface="Courier New"/>
                <a:cs typeface="Courier New"/>
                <a:sym typeface="Courier New"/>
              </a:rPr>
              <a:t>...</a:t>
            </a:r>
            <a:endParaRPr sz="1430">
              <a:solidFill>
                <a:schemeClr val="dk1"/>
              </a:solidFill>
              <a:latin typeface="Courier New"/>
              <a:ea typeface="Courier New"/>
              <a:cs typeface="Courier New"/>
              <a:sym typeface="Courier New"/>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y++;</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	 ...</a:t>
            </a:r>
            <a:endParaRPr sz="1430">
              <a:solidFill>
                <a:schemeClr val="dk1"/>
              </a:solidFill>
              <a:latin typeface="Tahoma"/>
              <a:ea typeface="Tahoma"/>
              <a:cs typeface="Tahoma"/>
              <a:sym typeface="Tahoma"/>
            </a:endParaRPr>
          </a:p>
          <a:p>
            <a:pPr indent="-279400" lvl="1" marL="625475" rtl="0" algn="l">
              <a:lnSpc>
                <a:spcPct val="80000"/>
              </a:lnSpc>
              <a:spcBef>
                <a:spcPts val="440"/>
              </a:spcBef>
              <a:spcAft>
                <a:spcPts val="0"/>
              </a:spcAft>
              <a:buClr>
                <a:schemeClr val="dk1"/>
              </a:buClr>
              <a:buSzPts val="770"/>
              <a:buFont typeface="Courier New"/>
              <a:buNone/>
            </a:pPr>
            <a:r>
              <a:rPr lang="en-US" sz="1430">
                <a:solidFill>
                  <a:schemeClr val="dk1"/>
                </a:solidFill>
                <a:latin typeface="Courier New"/>
                <a:ea typeface="Courier New"/>
                <a:cs typeface="Courier New"/>
                <a:sym typeface="Courier New"/>
              </a:rPr>
              <a:t>}</a:t>
            </a:r>
            <a:endParaRPr sz="1430">
              <a:solidFill>
                <a:schemeClr val="dk1"/>
              </a:solidFill>
              <a:latin typeface="Courier New"/>
              <a:ea typeface="Courier New"/>
              <a:cs typeface="Courier New"/>
              <a:sym typeface="Courier New"/>
            </a:endParaRPr>
          </a:p>
          <a:p>
            <a:pPr indent="-279400" lvl="1" marL="625475" rtl="0" algn="l">
              <a:lnSpc>
                <a:spcPct val="80000"/>
              </a:lnSpc>
              <a:spcBef>
                <a:spcPts val="440"/>
              </a:spcBef>
              <a:spcAft>
                <a:spcPts val="0"/>
              </a:spcAft>
              <a:buClr>
                <a:schemeClr val="dk1"/>
              </a:buClr>
              <a:buSzPts val="770"/>
              <a:buFont typeface="Courier New"/>
              <a:buNone/>
            </a:pPr>
            <a:r>
              <a:rPr b="1" lang="en-US" sz="1430">
                <a:solidFill>
                  <a:srgbClr val="008080"/>
                </a:solidFill>
                <a:latin typeface="Courier New"/>
                <a:ea typeface="Courier New"/>
                <a:cs typeface="Courier New"/>
                <a:sym typeface="Courier New"/>
              </a:rPr>
              <a:t>// is y == 10? </a:t>
            </a:r>
            <a:endParaRPr sz="1430">
              <a:solidFill>
                <a:schemeClr val="dk1"/>
              </a:solidFill>
              <a:latin typeface="Courier New"/>
              <a:ea typeface="Courier New"/>
              <a:cs typeface="Courier New"/>
              <a:sym typeface="Courier New"/>
            </a:endParaRPr>
          </a:p>
          <a:p>
            <a:pPr indent="0" lvl="0" marL="0" rtl="0" algn="l">
              <a:lnSpc>
                <a:spcPct val="80000"/>
              </a:lnSpc>
              <a:spcBef>
                <a:spcPts val="0"/>
              </a:spcBef>
              <a:spcAft>
                <a:spcPts val="0"/>
              </a:spcAft>
              <a:buClr>
                <a:schemeClr val="dk1"/>
              </a:buClr>
              <a:buSzPts val="1100"/>
              <a:buFont typeface="Arial"/>
              <a:buNone/>
            </a:pPr>
            <a:r>
              <a:t/>
            </a:r>
            <a:endParaRPr sz="1629">
              <a:solidFill>
                <a:schemeClr val="dk1"/>
              </a:solidFill>
              <a:latin typeface="Arial"/>
              <a:ea typeface="Arial"/>
              <a:cs typeface="Arial"/>
              <a:sym typeface="Arial"/>
            </a:endParaRPr>
          </a:p>
          <a:p>
            <a:pPr indent="-279400" lvl="1" marL="625475" rtl="0" algn="l">
              <a:lnSpc>
                <a:spcPct val="80000"/>
              </a:lnSpc>
              <a:spcBef>
                <a:spcPts val="440"/>
              </a:spcBef>
              <a:spcAft>
                <a:spcPts val="0"/>
              </a:spcAft>
              <a:buClr>
                <a:schemeClr val="dk1"/>
              </a:buClr>
              <a:buSzPts val="770"/>
              <a:buFont typeface="Courier New"/>
              <a:buNone/>
            </a:pPr>
            <a:r>
              <a:t/>
            </a:r>
            <a:endParaRPr sz="1629">
              <a:solidFill>
                <a:schemeClr val="dk1"/>
              </a:solidFill>
              <a:latin typeface="Courier New"/>
              <a:ea typeface="Courier New"/>
              <a:cs typeface="Courier New"/>
              <a:sym typeface="Courier New"/>
            </a:endParaRPr>
          </a:p>
        </p:txBody>
      </p:sp>
      <p:sp>
        <p:nvSpPr>
          <p:cNvPr id="282" name="Google Shape;282;p49"/>
          <p:cNvSpPr txBox="1"/>
          <p:nvPr>
            <p:ph idx="1" type="body"/>
          </p:nvPr>
        </p:nvSpPr>
        <p:spPr>
          <a:xfrm>
            <a:off x="4510125" y="1077650"/>
            <a:ext cx="3808800" cy="3608700"/>
          </a:xfrm>
          <a:prstGeom prst="rect">
            <a:avLst/>
          </a:prstGeom>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lang="en-US" sz="2000">
                <a:solidFill>
                  <a:schemeClr val="dk1"/>
                </a:solidFill>
                <a:latin typeface="Arial"/>
                <a:ea typeface="Arial"/>
                <a:cs typeface="Arial"/>
                <a:sym typeface="Arial"/>
              </a:rPr>
              <a:t>Three cases:</a:t>
            </a:r>
            <a:endParaRPr sz="2000">
              <a:solidFill>
                <a:schemeClr val="dk1"/>
              </a:solidFill>
              <a:latin typeface="Arial"/>
              <a:ea typeface="Arial"/>
              <a:cs typeface="Arial"/>
              <a:sym typeface="Arial"/>
            </a:endParaRPr>
          </a:p>
          <a:p>
            <a:pPr indent="-355600" lvl="0" marL="457200" rtl="0" algn="l">
              <a:lnSpc>
                <a:spcPct val="100000"/>
              </a:lnSpc>
              <a:spcBef>
                <a:spcPts val="0"/>
              </a:spcBef>
              <a:spcAft>
                <a:spcPts val="0"/>
              </a:spcAft>
              <a:buClr>
                <a:schemeClr val="dk1"/>
              </a:buClr>
              <a:buSzPts val="2000"/>
              <a:buFont typeface="Arial"/>
              <a:buAutoNum type="arabicPeriod"/>
            </a:pPr>
            <a:r>
              <a:rPr lang="en-US" sz="2000">
                <a:solidFill>
                  <a:schemeClr val="dk1"/>
                </a:solidFill>
                <a:latin typeface="Arial"/>
                <a:ea typeface="Arial"/>
                <a:cs typeface="Arial"/>
                <a:sym typeface="Arial"/>
              </a:rPr>
              <a:t>The loop never runs.</a:t>
            </a:r>
            <a:endParaRPr sz="2000">
              <a:solidFill>
                <a:schemeClr val="dk1"/>
              </a:solidFill>
              <a:latin typeface="Arial"/>
              <a:ea typeface="Arial"/>
              <a:cs typeface="Arial"/>
              <a:sym typeface="Arial"/>
            </a:endParaRPr>
          </a:p>
          <a:p>
            <a:pPr indent="-355600" lvl="0" marL="457200" rtl="0" algn="l">
              <a:lnSpc>
                <a:spcPct val="100000"/>
              </a:lnSpc>
              <a:spcBef>
                <a:spcPts val="0"/>
              </a:spcBef>
              <a:spcAft>
                <a:spcPts val="0"/>
              </a:spcAft>
              <a:buClr>
                <a:schemeClr val="dk1"/>
              </a:buClr>
              <a:buSzPts val="2000"/>
              <a:buFont typeface="Arial"/>
              <a:buAutoNum type="arabicPeriod"/>
            </a:pPr>
            <a:r>
              <a:rPr lang="en-US" sz="2000">
                <a:solidFill>
                  <a:schemeClr val="dk1"/>
                </a:solidFill>
                <a:latin typeface="Arial"/>
                <a:ea typeface="Arial"/>
                <a:cs typeface="Arial"/>
                <a:sym typeface="Arial"/>
              </a:rPr>
              <a:t>The loop runs until test is false.</a:t>
            </a:r>
            <a:endParaRPr sz="2000">
              <a:solidFill>
                <a:schemeClr val="dk1"/>
              </a:solidFill>
              <a:latin typeface="Arial"/>
              <a:ea typeface="Arial"/>
              <a:cs typeface="Arial"/>
              <a:sym typeface="Arial"/>
            </a:endParaRPr>
          </a:p>
          <a:p>
            <a:pPr indent="-355600" lvl="0" marL="457200" rtl="0" algn="l">
              <a:lnSpc>
                <a:spcPct val="100000"/>
              </a:lnSpc>
              <a:spcBef>
                <a:spcPts val="0"/>
              </a:spcBef>
              <a:spcAft>
                <a:spcPts val="0"/>
              </a:spcAft>
              <a:buClr>
                <a:schemeClr val="dk1"/>
              </a:buClr>
              <a:buSzPts val="2000"/>
              <a:buFont typeface="Arial"/>
              <a:buAutoNum type="arabicPeriod"/>
            </a:pPr>
            <a:r>
              <a:rPr lang="en-US" sz="2000">
                <a:solidFill>
                  <a:schemeClr val="dk1"/>
                </a:solidFill>
                <a:latin typeface="Arial"/>
                <a:ea typeface="Arial"/>
                <a:cs typeface="Arial"/>
                <a:sym typeface="Arial"/>
              </a:rPr>
              <a:t>The loop is partially run.</a:t>
            </a:r>
            <a:endParaRPr sz="2000">
              <a:solidFill>
                <a:schemeClr val="dk1"/>
              </a:solidFill>
              <a:latin typeface="Arial"/>
              <a:ea typeface="Arial"/>
              <a:cs typeface="Arial"/>
              <a:sym typeface="Arial"/>
            </a:endParaRPr>
          </a:p>
          <a:p>
            <a:pPr indent="0" lvl="0" marL="0" rtl="0" algn="l">
              <a:lnSpc>
                <a:spcPct val="80000"/>
              </a:lnSpc>
              <a:spcBef>
                <a:spcPts val="0"/>
              </a:spcBef>
              <a:spcAft>
                <a:spcPts val="0"/>
              </a:spcAft>
              <a:buNone/>
            </a:pPr>
            <a:r>
              <a:t/>
            </a:r>
            <a:endParaRPr sz="1629">
              <a:solidFill>
                <a:schemeClr val="dk1"/>
              </a:solidFill>
              <a:latin typeface="Arial"/>
              <a:ea typeface="Arial"/>
              <a:cs typeface="Arial"/>
              <a:sym typeface="Arial"/>
            </a:endParaRPr>
          </a:p>
          <a:p>
            <a:pPr indent="-279400" lvl="1" marL="625475" rtl="0" algn="l">
              <a:lnSpc>
                <a:spcPct val="80000"/>
              </a:lnSpc>
              <a:spcBef>
                <a:spcPts val="440"/>
              </a:spcBef>
              <a:spcAft>
                <a:spcPts val="0"/>
              </a:spcAft>
              <a:buClr>
                <a:schemeClr val="dk1"/>
              </a:buClr>
              <a:buSzPts val="770"/>
              <a:buFont typeface="Courier New"/>
              <a:buNone/>
            </a:pPr>
            <a:r>
              <a:t/>
            </a:r>
            <a:endParaRPr sz="1629">
              <a:solidFill>
                <a:schemeClr val="dk1"/>
              </a:solidFill>
              <a:latin typeface="Courier New"/>
              <a:ea typeface="Courier New"/>
              <a:cs typeface="Courier New"/>
              <a:sym typeface="Courier New"/>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50"/>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“Sometimes”</a:t>
            </a:r>
            <a:endParaRPr/>
          </a:p>
        </p:txBody>
      </p:sp>
      <p:sp>
        <p:nvSpPr>
          <p:cNvPr id="289" name="Google Shape;289;p50"/>
          <p:cNvSpPr txBox="1"/>
          <p:nvPr>
            <p:ph idx="1" type="body"/>
          </p:nvPr>
        </p:nvSpPr>
        <p:spPr>
          <a:xfrm>
            <a:off x="457200" y="1077650"/>
            <a:ext cx="8229600" cy="3608700"/>
          </a:xfrm>
          <a:prstGeom prst="rect">
            <a:avLst/>
          </a:prstGeom>
        </p:spPr>
        <p:txBody>
          <a:bodyPr anchorCtr="0" anchor="t" bIns="45700" lIns="91425" spcFirstLastPara="1" rIns="91425" wrap="square" tIns="45700">
            <a:normAutofit lnSpcReduction="20000"/>
          </a:bodyPr>
          <a:lstStyle/>
          <a:p>
            <a:pPr indent="0" lvl="0" marL="0" rtl="0" algn="l">
              <a:lnSpc>
                <a:spcPct val="100000"/>
              </a:lnSpc>
              <a:spcBef>
                <a:spcPts val="0"/>
              </a:spcBef>
              <a:spcAft>
                <a:spcPts val="0"/>
              </a:spcAft>
              <a:buNone/>
            </a:pPr>
            <a:r>
              <a:rPr lang="en-US" sz="2300">
                <a:solidFill>
                  <a:schemeClr val="dk1"/>
                </a:solidFill>
                <a:latin typeface="Arial"/>
                <a:ea typeface="Arial"/>
                <a:cs typeface="Arial"/>
                <a:sym typeface="Arial"/>
              </a:rPr>
              <a:t>Things that cause a variable's value to be unknown</a:t>
            </a:r>
            <a:br>
              <a:rPr lang="en-US" sz="2300">
                <a:solidFill>
                  <a:schemeClr val="dk1"/>
                </a:solidFill>
                <a:latin typeface="Arial"/>
                <a:ea typeface="Arial"/>
                <a:cs typeface="Arial"/>
                <a:sym typeface="Arial"/>
              </a:rPr>
            </a:br>
            <a:r>
              <a:rPr lang="en-US" sz="2300">
                <a:solidFill>
                  <a:schemeClr val="dk1"/>
                </a:solidFill>
                <a:latin typeface="Arial"/>
                <a:ea typeface="Arial"/>
                <a:cs typeface="Arial"/>
                <a:sym typeface="Arial"/>
              </a:rPr>
              <a:t>(often leads to "sometimes" answers):</a:t>
            </a:r>
            <a:endParaRPr sz="2300">
              <a:solidFill>
                <a:schemeClr val="dk1"/>
              </a:solidFill>
              <a:latin typeface="Arial"/>
              <a:ea typeface="Arial"/>
              <a:cs typeface="Arial"/>
              <a:sym typeface="Arial"/>
            </a:endParaRPr>
          </a:p>
          <a:p>
            <a:pPr indent="-222250" lvl="1" marL="625475" rtl="0" algn="l">
              <a:lnSpc>
                <a:spcPct val="100000"/>
              </a:lnSpc>
              <a:spcBef>
                <a:spcPts val="180"/>
              </a:spcBef>
              <a:spcAft>
                <a:spcPts val="0"/>
              </a:spcAft>
              <a:buClr>
                <a:schemeClr val="dk1"/>
              </a:buClr>
              <a:buSzPts val="900"/>
              <a:buFont typeface="Tahoma"/>
              <a:buNone/>
            </a:pPr>
            <a:r>
              <a:t/>
            </a:r>
            <a:endParaRPr sz="800">
              <a:solidFill>
                <a:schemeClr val="dk1"/>
              </a:solidFill>
              <a:latin typeface="Arial"/>
              <a:ea typeface="Arial"/>
              <a:cs typeface="Arial"/>
              <a:sym typeface="Arial"/>
            </a:endParaRPr>
          </a:p>
          <a:p>
            <a:pPr indent="-361950" lvl="0" marL="457200" rtl="0" algn="l">
              <a:lnSpc>
                <a:spcPct val="100000"/>
              </a:lnSpc>
              <a:spcBef>
                <a:spcPts val="440"/>
              </a:spcBef>
              <a:spcAft>
                <a:spcPts val="0"/>
              </a:spcAft>
              <a:buClr>
                <a:schemeClr val="dk1"/>
              </a:buClr>
              <a:buSzPts val="2100"/>
              <a:buChar char="•"/>
            </a:pPr>
            <a:r>
              <a:rPr lang="en-US" sz="2100">
                <a:solidFill>
                  <a:schemeClr val="dk1"/>
                </a:solidFill>
                <a:latin typeface="Arial"/>
                <a:ea typeface="Arial"/>
                <a:cs typeface="Arial"/>
                <a:sym typeface="Arial"/>
              </a:rPr>
              <a:t>Reading from a Scanner</a:t>
            </a:r>
            <a:endParaRPr sz="2100">
              <a:solidFill>
                <a:schemeClr val="dk1"/>
              </a:solidFill>
              <a:latin typeface="Arial"/>
              <a:ea typeface="Arial"/>
              <a:cs typeface="Arial"/>
              <a:sym typeface="Arial"/>
            </a:endParaRPr>
          </a:p>
          <a:p>
            <a:pPr indent="-361950" lvl="0" marL="457200" rtl="0" algn="l">
              <a:lnSpc>
                <a:spcPct val="100000"/>
              </a:lnSpc>
              <a:spcBef>
                <a:spcPts val="0"/>
              </a:spcBef>
              <a:spcAft>
                <a:spcPts val="0"/>
              </a:spcAft>
              <a:buClr>
                <a:schemeClr val="dk1"/>
              </a:buClr>
              <a:buSzPts val="2100"/>
              <a:buChar char="•"/>
            </a:pPr>
            <a:r>
              <a:rPr lang="en-US" sz="2100">
                <a:solidFill>
                  <a:schemeClr val="dk1"/>
                </a:solidFill>
                <a:latin typeface="Arial"/>
                <a:ea typeface="Arial"/>
                <a:cs typeface="Arial"/>
                <a:sym typeface="Arial"/>
              </a:rPr>
              <a:t>Reading a number from a Random object</a:t>
            </a:r>
            <a:endParaRPr sz="2100">
              <a:solidFill>
                <a:schemeClr val="dk1"/>
              </a:solidFill>
              <a:latin typeface="Arial"/>
              <a:ea typeface="Arial"/>
              <a:cs typeface="Arial"/>
              <a:sym typeface="Arial"/>
            </a:endParaRPr>
          </a:p>
          <a:p>
            <a:pPr indent="-361950" lvl="0" marL="457200" rtl="0" algn="l">
              <a:lnSpc>
                <a:spcPct val="100000"/>
              </a:lnSpc>
              <a:spcBef>
                <a:spcPts val="0"/>
              </a:spcBef>
              <a:spcAft>
                <a:spcPts val="0"/>
              </a:spcAft>
              <a:buClr>
                <a:schemeClr val="dk1"/>
              </a:buClr>
              <a:buSzPts val="2100"/>
              <a:buChar char="•"/>
            </a:pPr>
            <a:r>
              <a:rPr lang="en-US" sz="2100">
                <a:solidFill>
                  <a:schemeClr val="dk1"/>
                </a:solidFill>
                <a:latin typeface="Arial"/>
                <a:ea typeface="Arial"/>
                <a:cs typeface="Arial"/>
                <a:sym typeface="Arial"/>
              </a:rPr>
              <a:t>A parameter’s initial value to a method</a:t>
            </a:r>
            <a:endParaRPr sz="2100">
              <a:solidFill>
                <a:schemeClr val="dk1"/>
              </a:solidFill>
              <a:latin typeface="Arial"/>
              <a:ea typeface="Arial"/>
              <a:cs typeface="Arial"/>
              <a:sym typeface="Arial"/>
            </a:endParaRPr>
          </a:p>
          <a:p>
            <a:pPr indent="-361950" lvl="0" marL="457200" rtl="0" algn="l">
              <a:lnSpc>
                <a:spcPct val="100000"/>
              </a:lnSpc>
              <a:spcBef>
                <a:spcPts val="0"/>
              </a:spcBef>
              <a:spcAft>
                <a:spcPts val="0"/>
              </a:spcAft>
              <a:buClr>
                <a:schemeClr val="dk1"/>
              </a:buClr>
              <a:buSzPts val="2100"/>
              <a:buChar char="•"/>
            </a:pPr>
            <a:r>
              <a:rPr lang="en-US" sz="2100">
                <a:solidFill>
                  <a:schemeClr val="dk1"/>
                </a:solidFill>
                <a:latin typeface="Arial"/>
                <a:ea typeface="Arial"/>
                <a:cs typeface="Arial"/>
                <a:sym typeface="Arial"/>
              </a:rPr>
              <a:t>Changes to a value after a known state</a:t>
            </a:r>
            <a:endParaRPr sz="2100">
              <a:solidFill>
                <a:schemeClr val="dk1"/>
              </a:solidFill>
              <a:latin typeface="Arial"/>
              <a:ea typeface="Arial"/>
              <a:cs typeface="Arial"/>
              <a:sym typeface="Arial"/>
            </a:endParaRPr>
          </a:p>
          <a:p>
            <a:pPr indent="-139700" lvl="1" marL="625475" rtl="0" algn="l">
              <a:lnSpc>
                <a:spcPct val="100000"/>
              </a:lnSpc>
              <a:spcBef>
                <a:spcPts val="440"/>
              </a:spcBef>
              <a:spcAft>
                <a:spcPts val="0"/>
              </a:spcAft>
              <a:buClr>
                <a:schemeClr val="dk1"/>
              </a:buClr>
              <a:buSzPts val="2200"/>
              <a:buFont typeface="Tahoma"/>
              <a:buNone/>
            </a:pPr>
            <a:r>
              <a:t/>
            </a:r>
            <a:endParaRPr sz="2100">
              <a:solidFill>
                <a:schemeClr val="dk1"/>
              </a:solidFill>
              <a:latin typeface="Arial"/>
              <a:ea typeface="Arial"/>
              <a:cs typeface="Arial"/>
              <a:sym typeface="Arial"/>
            </a:endParaRPr>
          </a:p>
          <a:p>
            <a:pPr indent="0" lvl="0" marL="0" rtl="0" algn="l">
              <a:lnSpc>
                <a:spcPct val="100000"/>
              </a:lnSpc>
              <a:spcBef>
                <a:spcPts val="480"/>
              </a:spcBef>
              <a:spcAft>
                <a:spcPts val="0"/>
              </a:spcAft>
              <a:buNone/>
            </a:pPr>
            <a:r>
              <a:rPr lang="en-US" sz="2300">
                <a:solidFill>
                  <a:schemeClr val="dk1"/>
                </a:solidFill>
                <a:latin typeface="Arial"/>
                <a:ea typeface="Arial"/>
                <a:cs typeface="Arial"/>
                <a:sym typeface="Arial"/>
              </a:rPr>
              <a:t>If you can reach a part of the program both with the answer being "yes" and the answer being "no", then the correct answer is "sometimes".</a:t>
            </a:r>
            <a:endParaRPr sz="2300">
              <a:solidFill>
                <a:schemeClr val="dk1"/>
              </a:solidFill>
              <a:latin typeface="Arial"/>
              <a:ea typeface="Arial"/>
              <a:cs typeface="Arial"/>
              <a:sym typeface="Arial"/>
            </a:endParaRPr>
          </a:p>
          <a:p>
            <a:pPr indent="-222250" lvl="1" marL="625475" rtl="0" algn="l">
              <a:lnSpc>
                <a:spcPct val="100000"/>
              </a:lnSpc>
              <a:spcBef>
                <a:spcPts val="180"/>
              </a:spcBef>
              <a:spcAft>
                <a:spcPts val="0"/>
              </a:spcAft>
              <a:buClr>
                <a:schemeClr val="dk1"/>
              </a:buClr>
              <a:buSzPts val="900"/>
              <a:buFont typeface="Tahoma"/>
              <a:buNone/>
            </a:pPr>
            <a:r>
              <a:t/>
            </a:r>
            <a:endParaRPr sz="800">
              <a:solidFill>
                <a:schemeClr val="dk1"/>
              </a:solidFill>
              <a:latin typeface="Arial"/>
              <a:ea typeface="Arial"/>
              <a:cs typeface="Arial"/>
              <a:sym typeface="Arial"/>
            </a:endParaRPr>
          </a:p>
          <a:p>
            <a:pPr indent="0" lvl="0" marL="0" rtl="0" algn="l">
              <a:lnSpc>
                <a:spcPct val="100000"/>
              </a:lnSpc>
              <a:spcBef>
                <a:spcPts val="440"/>
              </a:spcBef>
              <a:spcAft>
                <a:spcPts val="0"/>
              </a:spcAft>
              <a:buNone/>
            </a:pPr>
            <a:r>
              <a:rPr lang="en-US" sz="2100">
                <a:solidFill>
                  <a:schemeClr val="dk1"/>
                </a:solidFill>
                <a:latin typeface="Arial"/>
                <a:ea typeface="Arial"/>
                <a:cs typeface="Arial"/>
                <a:sym typeface="Arial"/>
              </a:rPr>
              <a:t>If you're unsure, "Sometimes" is a good guess.</a:t>
            </a:r>
            <a:endParaRPr>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51"/>
          <p:cNvSpPr txBox="1"/>
          <p:nvPr>
            <p:ph type="title"/>
          </p:nvPr>
        </p:nvSpPr>
        <p:spPr>
          <a:xfrm>
            <a:off x="530950" y="429851"/>
            <a:ext cx="8229600" cy="521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t/>
            </a:r>
            <a:endParaRPr/>
          </a:p>
        </p:txBody>
      </p:sp>
      <p:sp>
        <p:nvSpPr>
          <p:cNvPr id="296" name="Google Shape;296;p51"/>
          <p:cNvSpPr txBox="1"/>
          <p:nvPr>
            <p:ph idx="1" type="body"/>
          </p:nvPr>
        </p:nvSpPr>
        <p:spPr>
          <a:xfrm>
            <a:off x="457200" y="1077650"/>
            <a:ext cx="8229600" cy="36087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Note: Do Demo and Practice on Doc Cam with printout.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2" name="Shape 162"/>
        <p:cNvGrpSpPr/>
        <p:nvPr/>
      </p:nvGrpSpPr>
      <p:grpSpPr>
        <a:xfrm>
          <a:off x="0" y="0"/>
          <a:ext cx="0" cy="0"/>
          <a:chOff x="0" y="0"/>
          <a:chExt cx="0" cy="0"/>
        </a:xfrm>
      </p:grpSpPr>
      <p:cxnSp>
        <p:nvCxnSpPr>
          <p:cNvPr id="163" name="Google Shape;163;p34"/>
          <p:cNvCxnSpPr/>
          <p:nvPr/>
        </p:nvCxnSpPr>
        <p:spPr>
          <a:xfrm>
            <a:off x="628650" y="3486150"/>
            <a:ext cx="5619750" cy="0"/>
          </a:xfrm>
          <a:prstGeom prst="straightConnector1">
            <a:avLst/>
          </a:prstGeom>
          <a:noFill/>
          <a:ln cap="flat" cmpd="sng" w="19050">
            <a:solidFill>
              <a:srgbClr val="BF5700"/>
            </a:solidFill>
            <a:prstDash val="solid"/>
            <a:round/>
            <a:headEnd len="sm" w="sm" type="none"/>
            <a:tailEnd len="sm" w="sm" type="none"/>
          </a:ln>
        </p:spPr>
      </p:cxnSp>
      <p:sp>
        <p:nvSpPr>
          <p:cNvPr id="164" name="Google Shape;164;p34"/>
          <p:cNvSpPr txBox="1"/>
          <p:nvPr/>
        </p:nvSpPr>
        <p:spPr>
          <a:xfrm>
            <a:off x="548650" y="3920450"/>
            <a:ext cx="7886700" cy="65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BF5700"/>
              </a:buClr>
              <a:buSzPts val="1050"/>
              <a:buFont typeface="Arial"/>
              <a:buNone/>
            </a:pPr>
            <a:r>
              <a:rPr lang="en-US" sz="1050">
                <a:solidFill>
                  <a:srgbClr val="BF5700"/>
                </a:solidFill>
                <a:latin typeface="Arial Black"/>
                <a:ea typeface="Arial Black"/>
                <a:cs typeface="Arial Black"/>
                <a:sym typeface="Arial Black"/>
              </a:rPr>
              <a:t>PROFESSOR</a:t>
            </a:r>
            <a:r>
              <a:rPr b="0" i="0" lang="en-US" sz="1050" u="none" cap="none" strike="noStrike">
                <a:solidFill>
                  <a:srgbClr val="BF5700"/>
                </a:solidFill>
                <a:latin typeface="Arial Black"/>
                <a:ea typeface="Arial Black"/>
                <a:cs typeface="Arial Black"/>
                <a:sym typeface="Arial Black"/>
              </a:rPr>
              <a:t> RAMSEY</a:t>
            </a:r>
            <a:endParaRPr b="0" i="0" sz="1050" u="none" cap="none" strike="noStrike">
              <a:solidFill>
                <a:srgbClr val="BF5700"/>
              </a:solidFill>
              <a:latin typeface="Arial Black"/>
              <a:ea typeface="Arial Black"/>
              <a:cs typeface="Arial Black"/>
              <a:sym typeface="Arial Black"/>
            </a:endParaRPr>
          </a:p>
          <a:p>
            <a:pPr indent="0" lvl="0" marL="0" rtl="0" algn="l">
              <a:spcBef>
                <a:spcPts val="0"/>
              </a:spcBef>
              <a:spcAft>
                <a:spcPts val="0"/>
              </a:spcAft>
              <a:buClr>
                <a:srgbClr val="BF5700"/>
              </a:buClr>
              <a:buSzPts val="1050"/>
              <a:buFont typeface="Arial"/>
              <a:buNone/>
            </a:pPr>
            <a:r>
              <a:rPr lang="en-US" sz="1050">
                <a:solidFill>
                  <a:srgbClr val="BF5700"/>
                </a:solidFill>
                <a:latin typeface="Arial Black"/>
                <a:ea typeface="Arial Black"/>
                <a:cs typeface="Arial Black"/>
                <a:sym typeface="Arial Black"/>
              </a:rPr>
              <a:t>GDC 6.318</a:t>
            </a:r>
            <a:endParaRPr b="0" i="0" sz="1050" u="none" cap="none" strike="noStrike">
              <a:solidFill>
                <a:srgbClr val="BF5700"/>
              </a:solidFill>
              <a:latin typeface="Arial Black"/>
              <a:ea typeface="Arial Black"/>
              <a:cs typeface="Arial Black"/>
              <a:sym typeface="Arial Black"/>
            </a:endParaRPr>
          </a:p>
          <a:p>
            <a:pPr indent="0" lvl="0" marL="0" marR="0" rtl="0" algn="l">
              <a:lnSpc>
                <a:spcPct val="100000"/>
              </a:lnSpc>
              <a:spcBef>
                <a:spcPts val="0"/>
              </a:spcBef>
              <a:spcAft>
                <a:spcPts val="0"/>
              </a:spcAft>
              <a:buClr>
                <a:srgbClr val="BF5700"/>
              </a:buClr>
              <a:buSzPts val="1050"/>
              <a:buFont typeface="Arial"/>
              <a:buNone/>
            </a:pPr>
            <a:r>
              <a:rPr b="0" i="0" lang="en-US" sz="1050" u="none" cap="none" strike="noStrike">
                <a:solidFill>
                  <a:srgbClr val="BF5700"/>
                </a:solidFill>
                <a:latin typeface="Arial Black"/>
                <a:ea typeface="Arial Black"/>
                <a:cs typeface="Arial Black"/>
                <a:sym typeface="Arial Black"/>
              </a:rPr>
              <a:t>ramsey@cs.utexas.edu</a:t>
            </a:r>
            <a:endParaRPr b="0" i="0" sz="1050" u="none" cap="none" strike="noStrike">
              <a:solidFill>
                <a:srgbClr val="BF5700"/>
              </a:solidFill>
              <a:latin typeface="Arial Black"/>
              <a:ea typeface="Arial Black"/>
              <a:cs typeface="Arial Black"/>
              <a:sym typeface="Arial Black"/>
            </a:endParaRPr>
          </a:p>
        </p:txBody>
      </p:sp>
      <p:sp>
        <p:nvSpPr>
          <p:cNvPr id="165" name="Google Shape;165;p34"/>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l">
              <a:lnSpc>
                <a:spcPct val="142857"/>
              </a:lnSpc>
              <a:spcBef>
                <a:spcPts val="0"/>
              </a:spcBef>
              <a:spcAft>
                <a:spcPts val="0"/>
              </a:spcAft>
              <a:buClr>
                <a:srgbClr val="BF5700"/>
              </a:buClr>
              <a:buSzPts val="2800"/>
              <a:buFont typeface="Arial Black"/>
              <a:buNone/>
            </a:pPr>
            <a:r>
              <a:t/>
            </a:r>
            <a:endParaRPr b="1" sz="4000">
              <a:solidFill>
                <a:srgbClr val="FF0000"/>
              </a:solidFill>
              <a:latin typeface="Arial Black"/>
              <a:ea typeface="Arial Black"/>
              <a:cs typeface="Arial Black"/>
              <a:sym typeface="Arial Black"/>
            </a:endParaRPr>
          </a:p>
          <a:p>
            <a:pPr indent="0" lvl="0" marL="0" marR="0" rtl="0" algn="l">
              <a:lnSpc>
                <a:spcPct val="142857"/>
              </a:lnSpc>
              <a:spcBef>
                <a:spcPts val="0"/>
              </a:spcBef>
              <a:spcAft>
                <a:spcPts val="0"/>
              </a:spcAft>
              <a:buClr>
                <a:srgbClr val="BF5700"/>
              </a:buClr>
              <a:buSzPts val="2800"/>
              <a:buFont typeface="Arial Black"/>
              <a:buNone/>
            </a:pPr>
            <a:r>
              <a:rPr b="1" lang="en-US" sz="2400">
                <a:solidFill>
                  <a:srgbClr val="BF5700"/>
                </a:solidFill>
                <a:latin typeface="Arial Black"/>
                <a:ea typeface="Arial Black"/>
                <a:cs typeface="Arial Black"/>
                <a:sym typeface="Arial Black"/>
              </a:rPr>
              <a:t>5.4 User Errors</a:t>
            </a:r>
            <a:endParaRPr b="1" sz="2400">
              <a:solidFill>
                <a:srgbClr val="BF5700"/>
              </a:solidFill>
              <a:latin typeface="Arial Black"/>
              <a:ea typeface="Arial Black"/>
              <a:cs typeface="Arial Black"/>
              <a:sym typeface="Arial Black"/>
            </a:endParaRPr>
          </a:p>
          <a:p>
            <a:pPr indent="0" lvl="0" marL="0" marR="0" rtl="0" algn="l">
              <a:lnSpc>
                <a:spcPct val="142857"/>
              </a:lnSpc>
              <a:spcBef>
                <a:spcPts val="0"/>
              </a:spcBef>
              <a:spcAft>
                <a:spcPts val="0"/>
              </a:spcAft>
              <a:buClr>
                <a:srgbClr val="BF5700"/>
              </a:buClr>
              <a:buSzPts val="2800"/>
              <a:buFont typeface="Arial Black"/>
              <a:buNone/>
            </a:pPr>
            <a:r>
              <a:rPr b="1" lang="en-US" sz="2400">
                <a:solidFill>
                  <a:srgbClr val="BF5700"/>
                </a:solidFill>
                <a:latin typeface="Arial Black"/>
                <a:ea typeface="Arial Black"/>
                <a:cs typeface="Arial Black"/>
                <a:sym typeface="Arial Black"/>
              </a:rPr>
              <a:t>5.5 Assertions and Programming Logic</a:t>
            </a:r>
            <a:endParaRPr b="1" sz="2400">
              <a:solidFill>
                <a:srgbClr val="BF5700"/>
              </a:solidFill>
              <a:latin typeface="Arial Black"/>
              <a:ea typeface="Arial Black"/>
              <a:cs typeface="Arial Black"/>
              <a:sym typeface="Arial Black"/>
            </a:endParaRPr>
          </a:p>
        </p:txBody>
      </p:sp>
      <p:pic>
        <p:nvPicPr>
          <p:cNvPr id="166" name="Google Shape;166;p34"/>
          <p:cNvPicPr preferRelativeResize="0"/>
          <p:nvPr/>
        </p:nvPicPr>
        <p:blipFill rotWithShape="1">
          <a:blip r:embed="rId3">
            <a:alphaModFix/>
          </a:blip>
          <a:srcRect b="0" l="0" r="0" t="0"/>
          <a:stretch/>
        </p:blipFill>
        <p:spPr>
          <a:xfrm>
            <a:off x="6565597" y="-152400"/>
            <a:ext cx="2151186" cy="1047750"/>
          </a:xfrm>
          <a:prstGeom prst="rect">
            <a:avLst/>
          </a:prstGeom>
          <a:noFill/>
          <a:ln>
            <a:noFill/>
          </a:ln>
        </p:spPr>
      </p:pic>
      <p:pic>
        <p:nvPicPr>
          <p:cNvPr id="167" name="Google Shape;167;p34"/>
          <p:cNvPicPr preferRelativeResize="0"/>
          <p:nvPr/>
        </p:nvPicPr>
        <p:blipFill rotWithShape="1">
          <a:blip r:embed="rId4">
            <a:alphaModFix/>
          </a:blip>
          <a:srcRect b="0" l="0" r="0" t="0"/>
          <a:stretch/>
        </p:blipFill>
        <p:spPr>
          <a:xfrm>
            <a:off x="7399968" y="785468"/>
            <a:ext cx="989650" cy="9896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5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303" name="Google Shape;303;p52"/>
          <p:cNvSpPr/>
          <p:nvPr/>
        </p:nvSpPr>
        <p:spPr>
          <a:xfrm>
            <a:off x="7444275" y="463950"/>
            <a:ext cx="1566300" cy="1453500"/>
          </a:xfrm>
          <a:prstGeom prst="ellipse">
            <a:avLst/>
          </a:prstGeom>
          <a:solidFill>
            <a:srgbClr val="E69138"/>
          </a:solidFill>
          <a:ln cap="flat" cmpd="sng" w="9525">
            <a:solidFill>
              <a:srgbClr val="F7964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Demo</a:t>
            </a:r>
            <a:endParaRPr b="1" sz="1800">
              <a:solidFill>
                <a:srgbClr val="FFFFFF"/>
              </a:solidFill>
            </a:endParaRPr>
          </a:p>
        </p:txBody>
      </p:sp>
      <p:sp>
        <p:nvSpPr>
          <p:cNvPr id="304" name="Google Shape;304;p52"/>
          <p:cNvSpPr txBox="1"/>
          <p:nvPr>
            <p:ph idx="1" type="body"/>
          </p:nvPr>
        </p:nvSpPr>
        <p:spPr>
          <a:xfrm>
            <a:off x="166825" y="822625"/>
            <a:ext cx="4736400" cy="3886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70000"/>
              </a:lnSpc>
              <a:spcBef>
                <a:spcPts val="0"/>
              </a:spcBef>
              <a:spcAft>
                <a:spcPts val="0"/>
              </a:spcAft>
              <a:buClr>
                <a:schemeClr val="dk1"/>
              </a:buClr>
              <a:buSzPts val="1800"/>
              <a:buFont typeface="Courier New"/>
              <a:buNone/>
            </a:pPr>
            <a:r>
              <a:rPr lang="en-US" sz="1400">
                <a:solidFill>
                  <a:schemeClr val="dk1"/>
                </a:solidFill>
                <a:latin typeface="Courier New"/>
                <a:ea typeface="Courier New"/>
                <a:cs typeface="Courier New"/>
                <a:sym typeface="Courier New"/>
              </a:rPr>
              <a:t>// </a:t>
            </a:r>
            <a:r>
              <a:rPr lang="en-US" sz="1400">
                <a:solidFill>
                  <a:schemeClr val="dk1"/>
                </a:solidFill>
                <a:latin typeface="Courier New"/>
                <a:ea typeface="Courier New"/>
                <a:cs typeface="Courier New"/>
                <a:sym typeface="Courier New"/>
              </a:rPr>
              <a:t>assumption: y </a:t>
            </a:r>
            <a:r>
              <a:rPr lang="en-US" sz="1400">
                <a:solidFill>
                  <a:schemeClr val="dk1"/>
                </a:solidFill>
                <a:latin typeface="Courier New"/>
                <a:ea typeface="Courier New"/>
                <a:cs typeface="Courier New"/>
                <a:sym typeface="Courier New"/>
              </a:rPr>
              <a:t>&gt; 0</a:t>
            </a:r>
            <a:endParaRPr sz="1400">
              <a:solidFill>
                <a:schemeClr val="dk1"/>
              </a:solidFill>
              <a:latin typeface="Courier New"/>
              <a:ea typeface="Courier New"/>
              <a:cs typeface="Courier New"/>
              <a:sym typeface="Courier New"/>
            </a:endParaRPr>
          </a:p>
          <a:p>
            <a:pPr indent="-273050" lvl="0" marL="273050" marR="0" rtl="0" algn="l">
              <a:lnSpc>
                <a:spcPct val="70000"/>
              </a:lnSpc>
              <a:spcBef>
                <a:spcPts val="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public static void mystery(int x, int y) {</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int z = 0; </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a:t>
            </a:r>
            <a:endParaRPr sz="2000"/>
          </a:p>
          <a:p>
            <a:pPr indent="-273050" lvl="0" marL="273050" marR="0" rtl="0" algn="l">
              <a:lnSpc>
                <a:spcPct val="70000"/>
              </a:lnSpc>
              <a:spcBef>
                <a:spcPts val="360"/>
              </a:spcBef>
              <a:spcAft>
                <a:spcPts val="0"/>
              </a:spcAft>
              <a:buClr>
                <a:srgbClr val="008080"/>
              </a:buClr>
              <a:buSzPts val="1800"/>
              <a:buFont typeface="Courier New"/>
              <a:buNone/>
            </a:pPr>
            <a:r>
              <a:rPr b="1" i="1" lang="en-US" sz="1400" u="none">
                <a:solidFill>
                  <a:srgbClr val="008080"/>
                </a:solidFill>
                <a:latin typeface="Courier New"/>
                <a:ea typeface="Courier New"/>
                <a:cs typeface="Courier New"/>
                <a:sym typeface="Courier New"/>
              </a:rPr>
              <a:t>    // Point A </a:t>
            </a:r>
            <a:endParaRPr sz="2000"/>
          </a:p>
          <a:p>
            <a:pPr indent="-273050" lvl="0" marL="273050" marR="0" rtl="0" algn="l">
              <a:lnSpc>
                <a:spcPct val="70000"/>
              </a:lnSpc>
              <a:spcBef>
                <a:spcPts val="160"/>
              </a:spcBef>
              <a:spcAft>
                <a:spcPts val="0"/>
              </a:spcAft>
              <a:buClr>
                <a:schemeClr val="dk1"/>
              </a:buClr>
              <a:buSzPts val="800"/>
              <a:buFont typeface="Tahoma"/>
              <a:buNone/>
            </a:pPr>
            <a:r>
              <a:t/>
            </a:r>
            <a:endParaRPr b="0" i="0" sz="400" u="none">
              <a:solidFill>
                <a:schemeClr val="dk1"/>
              </a:solidFill>
              <a:latin typeface="Courier New"/>
              <a:ea typeface="Courier New"/>
              <a:cs typeface="Courier New"/>
              <a:sym typeface="Courier New"/>
            </a:endParaRPr>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while (x &gt;= y) {</a:t>
            </a:r>
            <a:endParaRPr sz="2000"/>
          </a:p>
          <a:p>
            <a:pPr indent="-273050" lvl="0" marL="273050" marR="0" rtl="0" algn="l">
              <a:lnSpc>
                <a:spcPct val="70000"/>
              </a:lnSpc>
              <a:spcBef>
                <a:spcPts val="360"/>
              </a:spcBef>
              <a:spcAft>
                <a:spcPts val="0"/>
              </a:spcAft>
              <a:buClr>
                <a:srgbClr val="008080"/>
              </a:buClr>
              <a:buSzPts val="1800"/>
              <a:buFont typeface="Courier New"/>
              <a:buNone/>
            </a:pPr>
            <a:r>
              <a:rPr b="1" i="1" lang="en-US" sz="1400" u="none">
                <a:solidFill>
                  <a:srgbClr val="008080"/>
                </a:solidFill>
                <a:latin typeface="Courier New"/>
                <a:ea typeface="Courier New"/>
                <a:cs typeface="Courier New"/>
                <a:sym typeface="Courier New"/>
              </a:rPr>
              <a:t>        // Point B</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x = x - y;</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z++;</a:t>
            </a:r>
            <a:endParaRPr sz="2000"/>
          </a:p>
          <a:p>
            <a:pPr indent="-273050" lvl="0" marL="273050" marR="0" rtl="0" algn="l">
              <a:lnSpc>
                <a:spcPct val="70000"/>
              </a:lnSpc>
              <a:spcBef>
                <a:spcPts val="160"/>
              </a:spcBef>
              <a:spcAft>
                <a:spcPts val="0"/>
              </a:spcAft>
              <a:buClr>
                <a:schemeClr val="dk1"/>
              </a:buClr>
              <a:buSzPts val="800"/>
              <a:buFont typeface="Courier New"/>
              <a:buNone/>
            </a:pPr>
            <a:r>
              <a:rPr b="0" i="0" lang="en-US" sz="400" u="none">
                <a:solidFill>
                  <a:schemeClr val="dk1"/>
                </a:solidFill>
                <a:latin typeface="Courier New"/>
                <a:ea typeface="Courier New"/>
                <a:cs typeface="Courier New"/>
                <a:sym typeface="Courier New"/>
              </a:rPr>
              <a:t>        </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if (x != y) {</a:t>
            </a:r>
            <a:endParaRPr sz="2000"/>
          </a:p>
          <a:p>
            <a:pPr indent="-273050" lvl="0" marL="273050" marR="0" rtl="0" algn="l">
              <a:lnSpc>
                <a:spcPct val="70000"/>
              </a:lnSpc>
              <a:spcBef>
                <a:spcPts val="360"/>
              </a:spcBef>
              <a:spcAft>
                <a:spcPts val="0"/>
              </a:spcAft>
              <a:buClr>
                <a:srgbClr val="008080"/>
              </a:buClr>
              <a:buSzPts val="1800"/>
              <a:buFont typeface="Courier New"/>
              <a:buNone/>
            </a:pPr>
            <a:r>
              <a:rPr b="1" i="1" lang="en-US" sz="1400" u="none">
                <a:solidFill>
                  <a:srgbClr val="008080"/>
                </a:solidFill>
                <a:latin typeface="Courier New"/>
                <a:ea typeface="Courier New"/>
                <a:cs typeface="Courier New"/>
                <a:sym typeface="Courier New"/>
              </a:rPr>
              <a:t>            // Point C</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z = z * 2;</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a:t>
            </a:r>
            <a:endParaRPr sz="2000"/>
          </a:p>
          <a:p>
            <a:pPr indent="-273050" lvl="0" marL="273050" marR="0" rtl="0" algn="l">
              <a:lnSpc>
                <a:spcPct val="70000"/>
              </a:lnSpc>
              <a:spcBef>
                <a:spcPts val="360"/>
              </a:spcBef>
              <a:spcAft>
                <a:spcPts val="0"/>
              </a:spcAft>
              <a:buClr>
                <a:srgbClr val="008080"/>
              </a:buClr>
              <a:buSzPts val="1800"/>
              <a:buFont typeface="Courier New"/>
              <a:buNone/>
            </a:pPr>
            <a:r>
              <a:rPr b="1" i="1" lang="en-US" sz="1400" u="none">
                <a:solidFill>
                  <a:srgbClr val="008080"/>
                </a:solidFill>
                <a:latin typeface="Courier New"/>
                <a:ea typeface="Courier New"/>
                <a:cs typeface="Courier New"/>
                <a:sym typeface="Courier New"/>
              </a:rPr>
              <a:t>        // Point D</a:t>
            </a:r>
            <a:endParaRPr sz="2000"/>
          </a:p>
          <a:p>
            <a:pPr indent="-273050" lvl="0" marL="273050" marR="0" rtl="0" algn="l">
              <a:lnSpc>
                <a:spcPct val="70000"/>
              </a:lnSpc>
              <a:spcBef>
                <a:spcPts val="160"/>
              </a:spcBef>
              <a:spcAft>
                <a:spcPts val="0"/>
              </a:spcAft>
              <a:buClr>
                <a:schemeClr val="dk1"/>
              </a:buClr>
              <a:buSzPts val="800"/>
              <a:buFont typeface="Tahoma"/>
              <a:buNone/>
            </a:pPr>
            <a:r>
              <a:t/>
            </a:r>
            <a:endParaRPr b="0" i="0" sz="400" u="none">
              <a:solidFill>
                <a:schemeClr val="dk1"/>
              </a:solidFill>
              <a:latin typeface="Courier New"/>
              <a:ea typeface="Courier New"/>
              <a:cs typeface="Courier New"/>
              <a:sym typeface="Courier New"/>
            </a:endParaRPr>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a:t>
            </a:r>
            <a:endParaRPr sz="2000"/>
          </a:p>
          <a:p>
            <a:pPr indent="-273050" lvl="0" marL="273050" marR="0" rtl="0" algn="l">
              <a:lnSpc>
                <a:spcPct val="70000"/>
              </a:lnSpc>
              <a:spcBef>
                <a:spcPts val="360"/>
              </a:spcBef>
              <a:spcAft>
                <a:spcPts val="0"/>
              </a:spcAft>
              <a:buClr>
                <a:schemeClr val="dk1"/>
              </a:buClr>
              <a:buSzPts val="1800"/>
              <a:buFont typeface="Tahoma"/>
              <a:buNone/>
            </a:pPr>
            <a:r>
              <a:t/>
            </a:r>
            <a:endParaRPr b="0" i="0" sz="1400" u="none">
              <a:solidFill>
                <a:schemeClr val="dk1"/>
              </a:solidFill>
              <a:latin typeface="Courier New"/>
              <a:ea typeface="Courier New"/>
              <a:cs typeface="Courier New"/>
              <a:sym typeface="Courier New"/>
            </a:endParaRPr>
          </a:p>
          <a:p>
            <a:pPr indent="-273050" lvl="0" marL="273050" marR="0" rtl="0" algn="l">
              <a:lnSpc>
                <a:spcPct val="70000"/>
              </a:lnSpc>
              <a:spcBef>
                <a:spcPts val="360"/>
              </a:spcBef>
              <a:spcAft>
                <a:spcPts val="0"/>
              </a:spcAft>
              <a:buClr>
                <a:srgbClr val="008080"/>
              </a:buClr>
              <a:buSzPts val="1800"/>
              <a:buFont typeface="Courier New"/>
              <a:buNone/>
            </a:pPr>
            <a:r>
              <a:rPr b="1" i="1" lang="en-US" sz="1400" u="none">
                <a:solidFill>
                  <a:srgbClr val="008080"/>
                </a:solidFill>
                <a:latin typeface="Courier New"/>
                <a:ea typeface="Courier New"/>
                <a:cs typeface="Courier New"/>
                <a:sym typeface="Courier New"/>
              </a:rPr>
              <a:t>    // Point E</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    System.out.println(z);</a:t>
            </a:r>
            <a:endParaRPr sz="2000"/>
          </a:p>
          <a:p>
            <a:pPr indent="-273050" lvl="0" marL="273050" marR="0" rtl="0" algn="l">
              <a:lnSpc>
                <a:spcPct val="70000"/>
              </a:lnSpc>
              <a:spcBef>
                <a:spcPts val="360"/>
              </a:spcBef>
              <a:spcAft>
                <a:spcPts val="0"/>
              </a:spcAft>
              <a:buClr>
                <a:schemeClr val="dk1"/>
              </a:buClr>
              <a:buSzPts val="1800"/>
              <a:buFont typeface="Courier New"/>
              <a:buNone/>
            </a:pPr>
            <a:r>
              <a:rPr b="0" i="0" lang="en-US" sz="1400" u="none">
                <a:solidFill>
                  <a:schemeClr val="dk1"/>
                </a:solidFill>
                <a:latin typeface="Courier New"/>
                <a:ea typeface="Courier New"/>
                <a:cs typeface="Courier New"/>
                <a:sym typeface="Courier New"/>
              </a:rPr>
              <a:t>}</a:t>
            </a:r>
            <a:endParaRPr sz="2000"/>
          </a:p>
        </p:txBody>
      </p:sp>
      <p:graphicFrame>
        <p:nvGraphicFramePr>
          <p:cNvPr id="305" name="Google Shape;305;p52"/>
          <p:cNvGraphicFramePr/>
          <p:nvPr/>
        </p:nvGraphicFramePr>
        <p:xfrm>
          <a:off x="3759587" y="2505600"/>
          <a:ext cx="3000000" cy="3000000"/>
        </p:xfrm>
        <a:graphic>
          <a:graphicData uri="http://schemas.openxmlformats.org/drawingml/2006/table">
            <a:tbl>
              <a:tblPr>
                <a:noFill/>
                <a:tableStyleId>{685569C3-A94E-429D-B273-9A01E86355D1}</a:tableStyleId>
              </a:tblPr>
              <a:tblGrid>
                <a:gridCol w="922325"/>
                <a:gridCol w="1141400"/>
                <a:gridCol w="1141400"/>
                <a:gridCol w="1460500"/>
              </a:tblGrid>
              <a:tr h="22860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x &lt; y</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x == y</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z == 0</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76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A</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B</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76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C</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D</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76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E</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306" name="Google Shape;306;p52"/>
          <p:cNvSpPr txBox="1"/>
          <p:nvPr/>
        </p:nvSpPr>
        <p:spPr>
          <a:xfrm>
            <a:off x="3618675" y="1775950"/>
            <a:ext cx="51054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Choose </a:t>
            </a:r>
            <a:r>
              <a:rPr lang="en-US" sz="1800">
                <a:solidFill>
                  <a:schemeClr val="dk1"/>
                </a:solidFill>
                <a:latin typeface="Verdana"/>
                <a:ea typeface="Verdana"/>
                <a:cs typeface="Verdana"/>
                <a:sym typeface="Verdana"/>
              </a:rPr>
              <a:t>A(Always)</a:t>
            </a:r>
            <a:r>
              <a:rPr b="0" i="0" lang="en-US" sz="1800" u="none">
                <a:solidFill>
                  <a:schemeClr val="dk1"/>
                </a:solidFill>
                <a:latin typeface="Verdana"/>
                <a:ea typeface="Verdana"/>
                <a:cs typeface="Verdana"/>
                <a:sym typeface="Verdana"/>
              </a:rPr>
              <a:t>, N</a:t>
            </a:r>
            <a:r>
              <a:rPr lang="en-US" sz="1800">
                <a:solidFill>
                  <a:schemeClr val="dk1"/>
                </a:solidFill>
                <a:latin typeface="Verdana"/>
                <a:ea typeface="Verdana"/>
                <a:cs typeface="Verdana"/>
                <a:sym typeface="Verdana"/>
              </a:rPr>
              <a:t>(Never)</a:t>
            </a:r>
            <a:r>
              <a:rPr b="0" i="0" lang="en-US" sz="1800" u="none">
                <a:solidFill>
                  <a:schemeClr val="dk1"/>
                </a:solidFill>
                <a:latin typeface="Verdana"/>
                <a:ea typeface="Verdana"/>
                <a:cs typeface="Verdana"/>
                <a:sym typeface="Verdana"/>
              </a:rPr>
              <a:t>, or S(SOMETIMES).</a:t>
            </a:r>
            <a:endParaRPr/>
          </a:p>
        </p:txBody>
      </p:sp>
      <p:graphicFrame>
        <p:nvGraphicFramePr>
          <p:cNvPr id="307" name="Google Shape;307;p52"/>
          <p:cNvGraphicFramePr/>
          <p:nvPr/>
        </p:nvGraphicFramePr>
        <p:xfrm>
          <a:off x="3759575" y="2500063"/>
          <a:ext cx="3000000" cy="3000000"/>
        </p:xfrm>
        <a:graphic>
          <a:graphicData uri="http://schemas.openxmlformats.org/drawingml/2006/table">
            <a:tbl>
              <a:tblPr>
                <a:noFill/>
                <a:tableStyleId>{685569C3-A94E-429D-B273-9A01E86355D1}</a:tableStyleId>
              </a:tblPr>
              <a:tblGrid>
                <a:gridCol w="922325"/>
                <a:gridCol w="1141400"/>
                <a:gridCol w="1141400"/>
                <a:gridCol w="1460500"/>
              </a:tblGrid>
              <a:tr h="22860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2425">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7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000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5275">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7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005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7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005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7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7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5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314" name="Google Shape;314;p53"/>
          <p:cNvSpPr txBox="1"/>
          <p:nvPr/>
        </p:nvSpPr>
        <p:spPr>
          <a:xfrm>
            <a:off x="3618675" y="1775950"/>
            <a:ext cx="51054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Choose </a:t>
            </a:r>
            <a:r>
              <a:rPr lang="en-US" sz="1800">
                <a:solidFill>
                  <a:schemeClr val="dk1"/>
                </a:solidFill>
                <a:latin typeface="Verdana"/>
                <a:ea typeface="Verdana"/>
                <a:cs typeface="Verdana"/>
                <a:sym typeface="Verdana"/>
              </a:rPr>
              <a:t>A(Always)</a:t>
            </a:r>
            <a:r>
              <a:rPr b="0" i="0" lang="en-US" sz="1800" u="none">
                <a:solidFill>
                  <a:schemeClr val="dk1"/>
                </a:solidFill>
                <a:latin typeface="Verdana"/>
                <a:ea typeface="Verdana"/>
                <a:cs typeface="Verdana"/>
                <a:sym typeface="Verdana"/>
              </a:rPr>
              <a:t>, N</a:t>
            </a:r>
            <a:r>
              <a:rPr lang="en-US" sz="1800">
                <a:solidFill>
                  <a:schemeClr val="dk1"/>
                </a:solidFill>
                <a:latin typeface="Verdana"/>
                <a:ea typeface="Verdana"/>
                <a:cs typeface="Verdana"/>
                <a:sym typeface="Verdana"/>
              </a:rPr>
              <a:t>(Never)</a:t>
            </a:r>
            <a:r>
              <a:rPr b="0" i="0" lang="en-US" sz="1800" u="none">
                <a:solidFill>
                  <a:schemeClr val="dk1"/>
                </a:solidFill>
                <a:latin typeface="Verdana"/>
                <a:ea typeface="Verdana"/>
                <a:cs typeface="Verdana"/>
                <a:sym typeface="Verdana"/>
              </a:rPr>
              <a:t>, or S(SOMETIMES).</a:t>
            </a:r>
            <a:endParaRPr/>
          </a:p>
        </p:txBody>
      </p:sp>
      <p:sp>
        <p:nvSpPr>
          <p:cNvPr id="315" name="Google Shape;315;p53"/>
          <p:cNvSpPr txBox="1"/>
          <p:nvPr>
            <p:ph idx="1" type="body"/>
          </p:nvPr>
        </p:nvSpPr>
        <p:spPr>
          <a:xfrm>
            <a:off x="152400" y="971550"/>
            <a:ext cx="4604400" cy="3886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70000"/>
              </a:lnSpc>
              <a:spcBef>
                <a:spcPts val="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public static int mystery(Scanner console) {</a:t>
            </a:r>
            <a:endParaRPr sz="2100"/>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int prev = 0;</a:t>
            </a:r>
            <a:endParaRPr sz="2100"/>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int count = 0;</a:t>
            </a:r>
            <a:endParaRPr sz="2100"/>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int next = console.nextInt();</a:t>
            </a:r>
            <a:endParaRPr sz="2100"/>
          </a:p>
          <a:p>
            <a:pPr indent="-273050" lvl="0" marL="273050" marR="0" rtl="0" algn="l">
              <a:lnSpc>
                <a:spcPct val="70000"/>
              </a:lnSpc>
              <a:spcBef>
                <a:spcPts val="320"/>
              </a:spcBef>
              <a:spcAft>
                <a:spcPts val="0"/>
              </a:spcAft>
              <a:buClr>
                <a:schemeClr val="dk1"/>
              </a:buClr>
              <a:buSzPts val="1600"/>
              <a:buFont typeface="Tahoma"/>
              <a:buNone/>
            </a:pPr>
            <a:r>
              <a:t/>
            </a:r>
            <a:endParaRPr b="1" i="1" sz="1300" u="none">
              <a:solidFill>
                <a:srgbClr val="008080"/>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rgbClr val="008080"/>
              </a:buClr>
              <a:buSzPts val="1600"/>
              <a:buFont typeface="Courier New"/>
              <a:buNone/>
            </a:pPr>
            <a:r>
              <a:rPr b="1" i="1" lang="en-US" sz="1300" u="none">
                <a:solidFill>
                  <a:srgbClr val="008080"/>
                </a:solidFill>
                <a:latin typeface="Courier New"/>
                <a:ea typeface="Courier New"/>
                <a:cs typeface="Courier New"/>
                <a:sym typeface="Courier New"/>
              </a:rPr>
              <a:t>    // Point A </a:t>
            </a:r>
            <a:endParaRPr sz="2100"/>
          </a:p>
          <a:p>
            <a:pPr indent="-273050" lvl="0" marL="273050" marR="0" rtl="0" algn="l">
              <a:lnSpc>
                <a:spcPct val="70000"/>
              </a:lnSpc>
              <a:spcBef>
                <a:spcPts val="160"/>
              </a:spcBef>
              <a:spcAft>
                <a:spcPts val="0"/>
              </a:spcAft>
              <a:buClr>
                <a:schemeClr val="dk1"/>
              </a:buClr>
              <a:buSzPts val="800"/>
              <a:buFont typeface="Tahoma"/>
              <a:buNone/>
            </a:pPr>
            <a:r>
              <a:t/>
            </a:r>
            <a:endParaRPr b="0" i="0" sz="500" u="none">
              <a:solidFill>
                <a:schemeClr val="dk1"/>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while (next != 0) {</a:t>
            </a:r>
            <a:endParaRPr sz="2100"/>
          </a:p>
          <a:p>
            <a:pPr indent="-273050" lvl="0" marL="273050" marR="0" rtl="0" algn="l">
              <a:lnSpc>
                <a:spcPct val="70000"/>
              </a:lnSpc>
              <a:spcBef>
                <a:spcPts val="320"/>
              </a:spcBef>
              <a:spcAft>
                <a:spcPts val="0"/>
              </a:spcAft>
              <a:buClr>
                <a:srgbClr val="008080"/>
              </a:buClr>
              <a:buSzPts val="1600"/>
              <a:buFont typeface="Courier New"/>
              <a:buNone/>
            </a:pPr>
            <a:r>
              <a:rPr b="1" i="1" lang="en-US" sz="1300" u="none">
                <a:solidFill>
                  <a:srgbClr val="008080"/>
                </a:solidFill>
                <a:latin typeface="Courier New"/>
                <a:ea typeface="Courier New"/>
                <a:cs typeface="Courier New"/>
                <a:sym typeface="Courier New"/>
              </a:rPr>
              <a:t>        // Point B</a:t>
            </a:r>
            <a:endParaRPr sz="2100"/>
          </a:p>
          <a:p>
            <a:pPr indent="-273050" lvl="0" marL="273050" marR="0" rtl="0" algn="l">
              <a:lnSpc>
                <a:spcPct val="70000"/>
              </a:lnSpc>
              <a:spcBef>
                <a:spcPts val="160"/>
              </a:spcBef>
              <a:spcAft>
                <a:spcPts val="0"/>
              </a:spcAft>
              <a:buClr>
                <a:schemeClr val="dk1"/>
              </a:buClr>
              <a:buSzPts val="800"/>
              <a:buFont typeface="Tahoma"/>
              <a:buNone/>
            </a:pPr>
            <a:r>
              <a:t/>
            </a:r>
            <a:endParaRPr b="0" i="0" sz="500" u="none">
              <a:solidFill>
                <a:schemeClr val="dk1"/>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if (next == prev) {</a:t>
            </a:r>
            <a:endParaRPr sz="2100"/>
          </a:p>
          <a:p>
            <a:pPr indent="-273050" lvl="0" marL="273050" marR="0" rtl="0" algn="l">
              <a:lnSpc>
                <a:spcPct val="70000"/>
              </a:lnSpc>
              <a:spcBef>
                <a:spcPts val="320"/>
              </a:spcBef>
              <a:spcAft>
                <a:spcPts val="0"/>
              </a:spcAft>
              <a:buClr>
                <a:srgbClr val="008080"/>
              </a:buClr>
              <a:buSzPts val="1600"/>
              <a:buFont typeface="Courier New"/>
              <a:buNone/>
            </a:pPr>
            <a:r>
              <a:rPr b="1" i="1" lang="en-US" sz="1300" u="none">
                <a:solidFill>
                  <a:srgbClr val="008080"/>
                </a:solidFill>
                <a:latin typeface="Courier New"/>
                <a:ea typeface="Courier New"/>
                <a:cs typeface="Courier New"/>
                <a:sym typeface="Courier New"/>
              </a:rPr>
              <a:t>            // Point C</a:t>
            </a:r>
            <a:endParaRPr sz="2100"/>
          </a:p>
          <a:p>
            <a:pPr indent="-273050" lvl="0" marL="273050" marR="0" rtl="0" algn="l">
              <a:lnSpc>
                <a:spcPct val="70000"/>
              </a:lnSpc>
              <a:spcBef>
                <a:spcPts val="160"/>
              </a:spcBef>
              <a:spcAft>
                <a:spcPts val="0"/>
              </a:spcAft>
              <a:buClr>
                <a:schemeClr val="dk1"/>
              </a:buClr>
              <a:buSzPts val="800"/>
              <a:buFont typeface="Tahoma"/>
              <a:buNone/>
            </a:pPr>
            <a:r>
              <a:t/>
            </a:r>
            <a:endParaRPr b="0" i="0" sz="500" u="none">
              <a:solidFill>
                <a:schemeClr val="dk1"/>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count++;</a:t>
            </a:r>
            <a:endParaRPr sz="2100"/>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a:t>
            </a:r>
            <a:endParaRPr sz="2100"/>
          </a:p>
          <a:p>
            <a:pPr indent="-273050" lvl="0" marL="273050" marR="0" rtl="0" algn="l">
              <a:lnSpc>
                <a:spcPct val="70000"/>
              </a:lnSpc>
              <a:spcBef>
                <a:spcPts val="160"/>
              </a:spcBef>
              <a:spcAft>
                <a:spcPts val="0"/>
              </a:spcAft>
              <a:buClr>
                <a:schemeClr val="dk1"/>
              </a:buClr>
              <a:buSzPts val="800"/>
              <a:buFont typeface="Tahoma"/>
              <a:buNone/>
            </a:pPr>
            <a:r>
              <a:t/>
            </a:r>
            <a:endParaRPr b="0" i="0" sz="500" u="none">
              <a:solidFill>
                <a:schemeClr val="dk1"/>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prev = next;</a:t>
            </a:r>
            <a:endParaRPr sz="2100"/>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next = console.nextInt();</a:t>
            </a:r>
            <a:endParaRPr sz="2100"/>
          </a:p>
          <a:p>
            <a:pPr indent="-273050" lvl="0" marL="273050" marR="0" rtl="0" algn="l">
              <a:lnSpc>
                <a:spcPct val="70000"/>
              </a:lnSpc>
              <a:spcBef>
                <a:spcPts val="160"/>
              </a:spcBef>
              <a:spcAft>
                <a:spcPts val="0"/>
              </a:spcAft>
              <a:buClr>
                <a:schemeClr val="dk1"/>
              </a:buClr>
              <a:buSzPts val="800"/>
              <a:buFont typeface="Tahoma"/>
              <a:buNone/>
            </a:pPr>
            <a:r>
              <a:t/>
            </a:r>
            <a:endParaRPr b="1" i="1" sz="500" u="none">
              <a:solidFill>
                <a:srgbClr val="008080"/>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rgbClr val="008080"/>
              </a:buClr>
              <a:buSzPts val="1600"/>
              <a:buFont typeface="Courier New"/>
              <a:buNone/>
            </a:pPr>
            <a:r>
              <a:rPr b="1" i="1" lang="en-US" sz="1300" u="none">
                <a:solidFill>
                  <a:srgbClr val="008080"/>
                </a:solidFill>
                <a:latin typeface="Courier New"/>
                <a:ea typeface="Courier New"/>
                <a:cs typeface="Courier New"/>
                <a:sym typeface="Courier New"/>
              </a:rPr>
              <a:t>        // Point D</a:t>
            </a:r>
            <a:endParaRPr sz="2100"/>
          </a:p>
          <a:p>
            <a:pPr indent="-273050" lvl="0" marL="273050" marR="0" rtl="0" algn="l">
              <a:lnSpc>
                <a:spcPct val="70000"/>
              </a:lnSpc>
              <a:spcBef>
                <a:spcPts val="160"/>
              </a:spcBef>
              <a:spcAft>
                <a:spcPts val="0"/>
              </a:spcAft>
              <a:buClr>
                <a:schemeClr val="dk1"/>
              </a:buClr>
              <a:buSzPts val="800"/>
              <a:buFont typeface="Tahoma"/>
              <a:buNone/>
            </a:pPr>
            <a:r>
              <a:t/>
            </a:r>
            <a:endParaRPr b="0" i="0" sz="500" u="none">
              <a:solidFill>
                <a:schemeClr val="dk1"/>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a:t>
            </a:r>
            <a:endParaRPr sz="2100"/>
          </a:p>
          <a:p>
            <a:pPr indent="-273050" lvl="0" marL="273050" marR="0" rtl="0" algn="l">
              <a:lnSpc>
                <a:spcPct val="70000"/>
              </a:lnSpc>
              <a:spcBef>
                <a:spcPts val="160"/>
              </a:spcBef>
              <a:spcAft>
                <a:spcPts val="0"/>
              </a:spcAft>
              <a:buClr>
                <a:schemeClr val="dk1"/>
              </a:buClr>
              <a:buSzPts val="800"/>
              <a:buFont typeface="Tahoma"/>
              <a:buNone/>
            </a:pPr>
            <a:r>
              <a:t/>
            </a:r>
            <a:endParaRPr b="1" i="1" sz="500" u="none">
              <a:solidFill>
                <a:srgbClr val="008080"/>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rgbClr val="008080"/>
              </a:buClr>
              <a:buSzPts val="1600"/>
              <a:buFont typeface="Courier New"/>
              <a:buNone/>
            </a:pPr>
            <a:r>
              <a:rPr b="1" i="1" lang="en-US" sz="1300" u="none">
                <a:solidFill>
                  <a:srgbClr val="008080"/>
                </a:solidFill>
                <a:latin typeface="Courier New"/>
                <a:ea typeface="Courier New"/>
                <a:cs typeface="Courier New"/>
                <a:sym typeface="Courier New"/>
              </a:rPr>
              <a:t>    // Point E</a:t>
            </a:r>
            <a:endParaRPr sz="2100"/>
          </a:p>
          <a:p>
            <a:pPr indent="-273050" lvl="0" marL="273050" marR="0" rtl="0" algn="l">
              <a:lnSpc>
                <a:spcPct val="70000"/>
              </a:lnSpc>
              <a:spcBef>
                <a:spcPts val="160"/>
              </a:spcBef>
              <a:spcAft>
                <a:spcPts val="0"/>
              </a:spcAft>
              <a:buClr>
                <a:schemeClr val="dk1"/>
              </a:buClr>
              <a:buSzPts val="800"/>
              <a:buFont typeface="Tahoma"/>
              <a:buNone/>
            </a:pPr>
            <a:r>
              <a:t/>
            </a:r>
            <a:endParaRPr b="0" i="0" sz="500" u="none">
              <a:solidFill>
                <a:schemeClr val="dk1"/>
              </a:solidFill>
              <a:latin typeface="Courier New"/>
              <a:ea typeface="Courier New"/>
              <a:cs typeface="Courier New"/>
              <a:sym typeface="Courier New"/>
            </a:endParaRPr>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    return count;</a:t>
            </a:r>
            <a:endParaRPr sz="2100"/>
          </a:p>
          <a:p>
            <a:pPr indent="-273050" lvl="0" marL="273050" marR="0" rtl="0" algn="l">
              <a:lnSpc>
                <a:spcPct val="70000"/>
              </a:lnSpc>
              <a:spcBef>
                <a:spcPts val="320"/>
              </a:spcBef>
              <a:spcAft>
                <a:spcPts val="0"/>
              </a:spcAft>
              <a:buClr>
                <a:schemeClr val="dk1"/>
              </a:buClr>
              <a:buSzPts val="1600"/>
              <a:buFont typeface="Courier New"/>
              <a:buNone/>
            </a:pPr>
            <a:r>
              <a:rPr b="0" i="0" lang="en-US" sz="1300" u="none">
                <a:solidFill>
                  <a:schemeClr val="dk1"/>
                </a:solidFill>
                <a:latin typeface="Courier New"/>
                <a:ea typeface="Courier New"/>
                <a:cs typeface="Courier New"/>
                <a:sym typeface="Courier New"/>
              </a:rPr>
              <a:t>}</a:t>
            </a:r>
            <a:endParaRPr sz="2100"/>
          </a:p>
        </p:txBody>
      </p:sp>
      <p:graphicFrame>
        <p:nvGraphicFramePr>
          <p:cNvPr id="316" name="Google Shape;316;p53"/>
          <p:cNvGraphicFramePr/>
          <p:nvPr/>
        </p:nvGraphicFramePr>
        <p:xfrm>
          <a:off x="4097337" y="2857500"/>
          <a:ext cx="3000000" cy="3000000"/>
        </p:xfrm>
        <a:graphic>
          <a:graphicData uri="http://schemas.openxmlformats.org/drawingml/2006/table">
            <a:tbl>
              <a:tblPr>
                <a:noFill/>
                <a:tableStyleId>{685569C3-A94E-429D-B273-9A01E86355D1}</a:tableStyleId>
              </a:tblPr>
              <a:tblGrid>
                <a:gridCol w="922325"/>
                <a:gridCol w="1141400"/>
                <a:gridCol w="1141400"/>
                <a:gridCol w="1460500"/>
              </a:tblGrid>
              <a:tr h="22860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next == 0</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prev == 0</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next == prev</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76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A</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B</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76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C</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D</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76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E</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graphicFrame>
        <p:nvGraphicFramePr>
          <p:cNvPr id="317" name="Google Shape;317;p53"/>
          <p:cNvGraphicFramePr/>
          <p:nvPr/>
        </p:nvGraphicFramePr>
        <p:xfrm>
          <a:off x="4097325" y="2846425"/>
          <a:ext cx="3000000" cy="3000000"/>
        </p:xfrm>
        <a:graphic>
          <a:graphicData uri="http://schemas.openxmlformats.org/drawingml/2006/table">
            <a:tbl>
              <a:tblPr>
                <a:noFill/>
                <a:tableStyleId>{685569C3-A94E-429D-B273-9A01E86355D1}</a:tableStyleId>
              </a:tblPr>
              <a:tblGrid>
                <a:gridCol w="922325"/>
                <a:gridCol w="1141400"/>
                <a:gridCol w="1141400"/>
                <a:gridCol w="1460500"/>
              </a:tblGrid>
              <a:tr h="22860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2425">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290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5275">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005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r>
                        <a:rPr b="0" i="0" lang="en-US" sz="900" u="none">
                          <a:solidFill>
                            <a:schemeClr val="dk1"/>
                          </a:solidFill>
                          <a:latin typeface="Tahoma"/>
                          <a:ea typeface="Tahoma"/>
                          <a:cs typeface="Tahoma"/>
                          <a:sym typeface="Tahoma"/>
                        </a:rPr>
                        <a:t> </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0050">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318" name="Google Shape;318;p53"/>
          <p:cNvSpPr/>
          <p:nvPr/>
        </p:nvSpPr>
        <p:spPr>
          <a:xfrm>
            <a:off x="7370750" y="484550"/>
            <a:ext cx="1566300" cy="1453500"/>
          </a:xfrm>
          <a:prstGeom prst="ellipse">
            <a:avLst/>
          </a:prstGeom>
          <a:solidFill>
            <a:srgbClr val="674EA7"/>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In-Class Practice</a:t>
            </a:r>
            <a:endParaRPr b="1" sz="18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5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325" name="Google Shape;325;p54"/>
          <p:cNvSpPr txBox="1"/>
          <p:nvPr/>
        </p:nvSpPr>
        <p:spPr>
          <a:xfrm>
            <a:off x="3632550" y="1713475"/>
            <a:ext cx="51054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Verdana"/>
              <a:buNone/>
            </a:pPr>
            <a:r>
              <a:rPr b="0" i="0" lang="en-US" sz="1800" u="none">
                <a:solidFill>
                  <a:schemeClr val="dk1"/>
                </a:solidFill>
                <a:latin typeface="Verdana"/>
                <a:ea typeface="Verdana"/>
                <a:cs typeface="Verdana"/>
                <a:sym typeface="Verdana"/>
              </a:rPr>
              <a:t>Choose </a:t>
            </a:r>
            <a:r>
              <a:rPr lang="en-US" sz="1800">
                <a:solidFill>
                  <a:schemeClr val="dk1"/>
                </a:solidFill>
                <a:latin typeface="Verdana"/>
                <a:ea typeface="Verdana"/>
                <a:cs typeface="Verdana"/>
                <a:sym typeface="Verdana"/>
              </a:rPr>
              <a:t>A(Always)</a:t>
            </a:r>
            <a:r>
              <a:rPr b="0" i="0" lang="en-US" sz="1800" u="none">
                <a:solidFill>
                  <a:schemeClr val="dk1"/>
                </a:solidFill>
                <a:latin typeface="Verdana"/>
                <a:ea typeface="Verdana"/>
                <a:cs typeface="Verdana"/>
                <a:sym typeface="Verdana"/>
              </a:rPr>
              <a:t>, N</a:t>
            </a:r>
            <a:r>
              <a:rPr lang="en-US" sz="1800">
                <a:solidFill>
                  <a:schemeClr val="dk1"/>
                </a:solidFill>
                <a:latin typeface="Verdana"/>
                <a:ea typeface="Verdana"/>
                <a:cs typeface="Verdana"/>
                <a:sym typeface="Verdana"/>
              </a:rPr>
              <a:t>(Never)</a:t>
            </a:r>
            <a:r>
              <a:rPr b="0" i="0" lang="en-US" sz="1800" u="none">
                <a:solidFill>
                  <a:schemeClr val="dk1"/>
                </a:solidFill>
                <a:latin typeface="Verdana"/>
                <a:ea typeface="Verdana"/>
                <a:cs typeface="Verdana"/>
                <a:sym typeface="Verdana"/>
              </a:rPr>
              <a:t>, or S(SOMETIMES).</a:t>
            </a:r>
            <a:endParaRPr/>
          </a:p>
        </p:txBody>
      </p:sp>
      <p:sp>
        <p:nvSpPr>
          <p:cNvPr id="326" name="Google Shape;326;p54"/>
          <p:cNvSpPr txBox="1"/>
          <p:nvPr>
            <p:ph idx="1" type="body"/>
          </p:nvPr>
        </p:nvSpPr>
        <p:spPr>
          <a:xfrm>
            <a:off x="117700" y="707775"/>
            <a:ext cx="4260900" cy="3886200"/>
          </a:xfrm>
          <a:prstGeom prst="rect">
            <a:avLst/>
          </a:prstGeom>
          <a:noFill/>
          <a:ln>
            <a:noFill/>
          </a:ln>
        </p:spPr>
        <p:txBody>
          <a:bodyPr anchorCtr="0" anchor="t" bIns="45700" lIns="91425" spcFirstLastPara="1" rIns="91425" wrap="square" tIns="45700">
            <a:noAutofit/>
          </a:bodyPr>
          <a:lstStyle/>
          <a:p>
            <a:pPr indent="-246062" lvl="1" marL="639762" marR="0" rtl="0" algn="l">
              <a:lnSpc>
                <a:spcPct val="80000"/>
              </a:lnSpc>
              <a:spcBef>
                <a:spcPts val="0"/>
              </a:spcBef>
              <a:spcAft>
                <a:spcPts val="0"/>
              </a:spcAft>
              <a:buClr>
                <a:srgbClr val="008080"/>
              </a:buClr>
              <a:buSzPts val="990"/>
              <a:buFont typeface="Courier New"/>
              <a:buNone/>
            </a:pPr>
            <a:r>
              <a:rPr b="1" i="0" lang="en-US" sz="1190" u="none" cap="none" strike="noStrike">
                <a:solidFill>
                  <a:srgbClr val="008080"/>
                </a:solidFill>
                <a:latin typeface="Courier New"/>
                <a:ea typeface="Courier New"/>
                <a:cs typeface="Courier New"/>
                <a:sym typeface="Courier New"/>
              </a:rPr>
              <a:t>// Assumes y &gt;= 0, and returns x^y</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public static int pow(int x, int y) {</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int prod = 1;</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A</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while (y &gt; 0)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B</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if (y % 2 == 0)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C</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x = x * x;</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y = y / 2;</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D</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 else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E</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prod = prod * x;</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y--;</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F</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G</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return prod;</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a:t>
            </a:r>
            <a:endParaRPr sz="1410"/>
          </a:p>
        </p:txBody>
      </p:sp>
      <p:graphicFrame>
        <p:nvGraphicFramePr>
          <p:cNvPr id="327" name="Google Shape;327;p54"/>
          <p:cNvGraphicFramePr/>
          <p:nvPr/>
        </p:nvGraphicFramePr>
        <p:xfrm>
          <a:off x="4572000" y="2499400"/>
          <a:ext cx="3000000" cy="3000000"/>
        </p:xfrm>
        <a:graphic>
          <a:graphicData uri="http://schemas.openxmlformats.org/drawingml/2006/table">
            <a:tbl>
              <a:tblPr>
                <a:noFill/>
                <a:tableStyleId>{685569C3-A94E-429D-B273-9A01E86355D1}</a:tableStyleId>
              </a:tblPr>
              <a:tblGrid>
                <a:gridCol w="922325"/>
                <a:gridCol w="1141400"/>
                <a:gridCol w="1289050"/>
              </a:tblGrid>
              <a:tr h="230975">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y &gt; 0</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y % 2 == 0</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A</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B</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5275">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C</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D</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02425">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E</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F</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290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G</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chemeClr val="lt1"/>
                    </a:solidFill>
                  </a:tcPr>
                </a:tc>
              </a:tr>
            </a:tbl>
          </a:graphicData>
        </a:graphic>
      </p:graphicFrame>
      <p:graphicFrame>
        <p:nvGraphicFramePr>
          <p:cNvPr id="328" name="Google Shape;328;p54"/>
          <p:cNvGraphicFramePr/>
          <p:nvPr/>
        </p:nvGraphicFramePr>
        <p:xfrm>
          <a:off x="4572000" y="2494775"/>
          <a:ext cx="3000000" cy="3000000"/>
        </p:xfrm>
        <a:graphic>
          <a:graphicData uri="http://schemas.openxmlformats.org/drawingml/2006/table">
            <a:tbl>
              <a:tblPr>
                <a:noFill/>
                <a:tableStyleId>{685569C3-A94E-429D-B273-9A01E86355D1}</a:tableStyleId>
              </a:tblPr>
              <a:tblGrid>
                <a:gridCol w="922325"/>
                <a:gridCol w="1141400"/>
                <a:gridCol w="1289050"/>
              </a:tblGrid>
              <a:tr h="230975">
                <a:tc>
                  <a:txBody>
                    <a:bodyPr/>
                    <a:lstStyle/>
                    <a:p>
                      <a:pPr indent="0" lvl="0" marL="0" marR="0" rtl="0" algn="l">
                        <a:lnSpc>
                          <a:spcPct val="100000"/>
                        </a:lnSpc>
                        <a:spcBef>
                          <a:spcPts val="0"/>
                        </a:spcBef>
                        <a:spcAft>
                          <a:spcPts val="0"/>
                        </a:spcAft>
                        <a:buNone/>
                      </a:pPr>
                      <a:r>
                        <a:t/>
                      </a:r>
                      <a:endParaRPr b="0" i="0" sz="1400" u="none">
                        <a:solidFill>
                          <a:schemeClr val="dk1"/>
                        </a:solidFill>
                        <a:latin typeface="Arial"/>
                        <a:ea typeface="Arial"/>
                        <a:cs typeface="Arial"/>
                        <a:sym typeface="Arial"/>
                      </a:endParaRPr>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y &gt; 0</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lnSpc>
                          <a:spcPct val="100000"/>
                        </a:lnSpc>
                        <a:spcBef>
                          <a:spcPts val="0"/>
                        </a:spcBef>
                        <a:spcAft>
                          <a:spcPts val="0"/>
                        </a:spcAft>
                        <a:buClr>
                          <a:schemeClr val="dk1"/>
                        </a:buClr>
                        <a:buSzPts val="1100"/>
                        <a:buFont typeface="Courier New"/>
                        <a:buNone/>
                      </a:pPr>
                      <a:r>
                        <a:rPr b="0" i="0" lang="en-US" sz="1100" u="none">
                          <a:solidFill>
                            <a:schemeClr val="dk1"/>
                          </a:solidFill>
                          <a:latin typeface="Courier New"/>
                          <a:ea typeface="Courier New"/>
                          <a:cs typeface="Courier New"/>
                          <a:sym typeface="Courier New"/>
                        </a:rPr>
                        <a:t>y % 2 == 0</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A</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B</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5275">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C</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D</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302425">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E</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645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F</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S</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292900">
                <a:tc>
                  <a:txBody>
                    <a:bodyPr/>
                    <a:lstStyle/>
                    <a:p>
                      <a:pPr indent="0" lvl="0" marL="0" marR="0" rtl="0" algn="l">
                        <a:lnSpc>
                          <a:spcPct val="100000"/>
                        </a:lnSpc>
                        <a:spcBef>
                          <a:spcPts val="0"/>
                        </a:spcBef>
                        <a:spcAft>
                          <a:spcPts val="0"/>
                        </a:spcAft>
                        <a:buClr>
                          <a:schemeClr val="dk1"/>
                        </a:buClr>
                        <a:buSzPts val="1200"/>
                        <a:buFont typeface="Tahoma"/>
                        <a:buNone/>
                      </a:pPr>
                      <a:r>
                        <a:rPr b="0" i="0" lang="en-US" sz="1200" u="none">
                          <a:solidFill>
                            <a:schemeClr val="dk1"/>
                          </a:solidFill>
                          <a:latin typeface="Tahoma"/>
                          <a:ea typeface="Tahoma"/>
                          <a:cs typeface="Tahoma"/>
                          <a:sym typeface="Tahoma"/>
                        </a:rPr>
                        <a:t>Point G</a:t>
                      </a:r>
                      <a:endParaRPr sz="1100"/>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N</a:t>
                      </a:r>
                      <a:endParaRPr sz="1100"/>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chemeClr val="lt1"/>
                    </a:solidFill>
                  </a:tcPr>
                </a:tc>
                <a:tc>
                  <a:txBody>
                    <a:bodyPr/>
                    <a:lstStyle/>
                    <a:p>
                      <a:pPr indent="0" lvl="0" marL="0" rtl="0" algn="ctr">
                        <a:spcBef>
                          <a:spcPts val="0"/>
                        </a:spcBef>
                        <a:spcAft>
                          <a:spcPts val="0"/>
                        </a:spcAft>
                        <a:buClr>
                          <a:schemeClr val="dk1"/>
                        </a:buClr>
                        <a:buSzPts val="900"/>
                        <a:buFont typeface="Tahoma"/>
                        <a:buNone/>
                      </a:pPr>
                      <a:r>
                        <a:rPr lang="en-US" sz="1500">
                          <a:solidFill>
                            <a:schemeClr val="dk1"/>
                          </a:solidFill>
                          <a:latin typeface="Tahoma"/>
                          <a:ea typeface="Tahoma"/>
                          <a:cs typeface="Tahoma"/>
                          <a:sym typeface="Tahoma"/>
                        </a:rPr>
                        <a:t>A</a:t>
                      </a:r>
                      <a:endParaRPr sz="1100"/>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chemeClr val="lt1"/>
                    </a:solidFill>
                  </a:tcPr>
                </a:tc>
              </a:tr>
            </a:tbl>
          </a:graphicData>
        </a:graphic>
      </p:graphicFrame>
      <p:sp>
        <p:nvSpPr>
          <p:cNvPr id="329" name="Google Shape;329;p54"/>
          <p:cNvSpPr/>
          <p:nvPr/>
        </p:nvSpPr>
        <p:spPr>
          <a:xfrm>
            <a:off x="7477400" y="484550"/>
            <a:ext cx="1566300" cy="1453500"/>
          </a:xfrm>
          <a:prstGeom prst="ellipse">
            <a:avLst/>
          </a:prstGeom>
          <a:solidFill>
            <a:srgbClr val="674EA7"/>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In-Class Practice</a:t>
            </a:r>
            <a:endParaRPr b="1" sz="18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55"/>
          <p:cNvSpPr txBox="1"/>
          <p:nvPr>
            <p:ph type="title"/>
          </p:nvPr>
        </p:nvSpPr>
        <p:spPr>
          <a:xfrm>
            <a:off x="457200" y="407601"/>
            <a:ext cx="8229600" cy="548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3F3F3F"/>
              </a:buClr>
              <a:buSzPct val="122222"/>
              <a:buFont typeface="Arial"/>
              <a:buNone/>
            </a:pPr>
            <a:r>
              <a:rPr lang="en-US"/>
              <a:t>Assertion Tips</a:t>
            </a:r>
            <a:endParaRPr/>
          </a:p>
        </p:txBody>
      </p:sp>
      <p:sp>
        <p:nvSpPr>
          <p:cNvPr id="336" name="Google Shape;336;p5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337" name="Google Shape;337;p55"/>
          <p:cNvSpPr txBox="1"/>
          <p:nvPr>
            <p:ph idx="1" type="body"/>
          </p:nvPr>
        </p:nvSpPr>
        <p:spPr>
          <a:xfrm>
            <a:off x="152400" y="971550"/>
            <a:ext cx="4170900" cy="3886200"/>
          </a:xfrm>
          <a:prstGeom prst="rect">
            <a:avLst/>
          </a:prstGeom>
          <a:noFill/>
          <a:ln>
            <a:noFill/>
          </a:ln>
        </p:spPr>
        <p:txBody>
          <a:bodyPr anchorCtr="0" anchor="t" bIns="45700" lIns="91425" spcFirstLastPara="1" rIns="91425" wrap="square" tIns="45700">
            <a:noAutofit/>
          </a:bodyPr>
          <a:lstStyle/>
          <a:p>
            <a:pPr indent="-246062" lvl="1" marL="639762" marR="0" rtl="0" algn="l">
              <a:lnSpc>
                <a:spcPct val="80000"/>
              </a:lnSpc>
              <a:spcBef>
                <a:spcPts val="0"/>
              </a:spcBef>
              <a:spcAft>
                <a:spcPts val="0"/>
              </a:spcAft>
              <a:buClr>
                <a:srgbClr val="008080"/>
              </a:buClr>
              <a:buSzPts val="990"/>
              <a:buFont typeface="Courier New"/>
              <a:buNone/>
            </a:pPr>
            <a:r>
              <a:rPr b="1" i="0" lang="en-US" sz="1190" u="none" cap="none" strike="noStrike">
                <a:solidFill>
                  <a:srgbClr val="008080"/>
                </a:solidFill>
                <a:latin typeface="Courier New"/>
                <a:ea typeface="Courier New"/>
                <a:cs typeface="Courier New"/>
                <a:sym typeface="Courier New"/>
              </a:rPr>
              <a:t>// Assumes y &gt;= 0, and returns x^y</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public static int pow(int x, int y) {</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int prod = 1;</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A</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while (y &gt; 0)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B</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if (y % 2 == 0)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C</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x = x * x;</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y = y / 2;</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D</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 else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E</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prod = prod * x;</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y--;</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F</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a:t>
            </a:r>
            <a:endParaRPr sz="1410"/>
          </a:p>
          <a:p>
            <a:pPr indent="-246062" lvl="1" marL="639762" marR="0" rtl="0" algn="l">
              <a:lnSpc>
                <a:spcPct val="80000"/>
              </a:lnSpc>
              <a:spcBef>
                <a:spcPts val="360"/>
              </a:spcBef>
              <a:spcAft>
                <a:spcPts val="0"/>
              </a:spcAft>
              <a:buClr>
                <a:srgbClr val="008080"/>
              </a:buClr>
              <a:buSzPts val="990"/>
              <a:buFont typeface="Courier New"/>
              <a:buNone/>
            </a:pPr>
            <a:r>
              <a:rPr b="1" i="1" lang="en-US" sz="1190" u="none" cap="none" strike="noStrike">
                <a:solidFill>
                  <a:srgbClr val="008080"/>
                </a:solidFill>
                <a:latin typeface="Courier New"/>
                <a:ea typeface="Courier New"/>
                <a:cs typeface="Courier New"/>
                <a:sym typeface="Courier New"/>
              </a:rPr>
              <a:t>    // Point G</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    return prod;</a:t>
            </a:r>
            <a:endParaRPr sz="1410"/>
          </a:p>
          <a:p>
            <a:pPr indent="-246062" lvl="1" marL="639762" marR="0" rtl="0" algn="l">
              <a:lnSpc>
                <a:spcPct val="80000"/>
              </a:lnSpc>
              <a:spcBef>
                <a:spcPts val="360"/>
              </a:spcBef>
              <a:spcAft>
                <a:spcPts val="0"/>
              </a:spcAft>
              <a:buClr>
                <a:schemeClr val="dk1"/>
              </a:buClr>
              <a:buSzPts val="990"/>
              <a:buFont typeface="Courier New"/>
              <a:buNone/>
            </a:pPr>
            <a:r>
              <a:rPr b="0" i="0" lang="en-US" sz="1190" u="none" cap="none" strike="noStrike">
                <a:solidFill>
                  <a:schemeClr val="dk1"/>
                </a:solidFill>
                <a:latin typeface="Courier New"/>
                <a:ea typeface="Courier New"/>
                <a:cs typeface="Courier New"/>
                <a:sym typeface="Courier New"/>
              </a:rPr>
              <a:t>}</a:t>
            </a:r>
            <a:endParaRPr sz="1410"/>
          </a:p>
        </p:txBody>
      </p:sp>
      <p:sp>
        <p:nvSpPr>
          <p:cNvPr id="338" name="Google Shape;338;p55"/>
          <p:cNvSpPr txBox="1"/>
          <p:nvPr/>
        </p:nvSpPr>
        <p:spPr>
          <a:xfrm>
            <a:off x="4103475" y="863250"/>
            <a:ext cx="4910400" cy="4248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200">
                <a:latin typeface="Tahoma"/>
                <a:ea typeface="Tahoma"/>
                <a:cs typeface="Tahoma"/>
                <a:sym typeface="Tahoma"/>
              </a:rPr>
              <a:t>Tip 1 - Point inside a loop:</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You know test is true immediately after test</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Anywhere in loop, consider 1) first time through loop 2) additional times through loop</a:t>
            </a:r>
            <a:endParaRPr sz="1200">
              <a:latin typeface="Tahoma"/>
              <a:ea typeface="Tahoma"/>
              <a:cs typeface="Tahoma"/>
              <a:sym typeface="Tahoma"/>
            </a:endParaRPr>
          </a:p>
          <a:p>
            <a:pPr indent="0" lvl="0" marL="0" rtl="0" algn="l">
              <a:spcBef>
                <a:spcPts val="0"/>
              </a:spcBef>
              <a:spcAft>
                <a:spcPts val="0"/>
              </a:spcAft>
              <a:buNone/>
            </a:pPr>
            <a:r>
              <a:rPr lang="en-US" sz="1200">
                <a:latin typeface="Tahoma"/>
                <a:ea typeface="Tahoma"/>
                <a:cs typeface="Tahoma"/>
                <a:sym typeface="Tahoma"/>
              </a:rPr>
              <a:t>Tip 2 - Point inside an if statement:</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You know the test is true immediately after test</a:t>
            </a:r>
            <a:endParaRPr sz="1200">
              <a:latin typeface="Tahoma"/>
              <a:ea typeface="Tahoma"/>
              <a:cs typeface="Tahoma"/>
              <a:sym typeface="Tahoma"/>
            </a:endParaRPr>
          </a:p>
          <a:p>
            <a:pPr indent="0" lvl="0" marL="0" rtl="0" algn="l">
              <a:spcBef>
                <a:spcPts val="0"/>
              </a:spcBef>
              <a:spcAft>
                <a:spcPts val="0"/>
              </a:spcAft>
              <a:buNone/>
            </a:pPr>
            <a:r>
              <a:rPr lang="en-US" sz="1200">
                <a:latin typeface="Tahoma"/>
                <a:ea typeface="Tahoma"/>
                <a:cs typeface="Tahoma"/>
                <a:sym typeface="Tahoma"/>
              </a:rPr>
              <a:t>Tip 3 - Change or no change?</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Example 1 - If an assertion for the value x is always true at point B, it will be the same at Point C, because there are no changes to x in-between.</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Example 2 - If an assertion for the value y is always true at Point C, you don’t know if this is the case at Point D, because y has changed. More information is needed.</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Example 3 - Consider interaction of multiple tests. Point C knows y &gt; 0 and this can impact the result of y % 2 == 0.</a:t>
            </a:r>
            <a:endParaRPr sz="1200">
              <a:latin typeface="Tahoma"/>
              <a:ea typeface="Tahoma"/>
              <a:cs typeface="Tahoma"/>
              <a:sym typeface="Tahoma"/>
            </a:endParaRPr>
          </a:p>
          <a:p>
            <a:pPr indent="0" lvl="0" marL="0" rtl="0" algn="l">
              <a:spcBef>
                <a:spcPts val="0"/>
              </a:spcBef>
              <a:spcAft>
                <a:spcPts val="0"/>
              </a:spcAft>
              <a:buNone/>
            </a:pPr>
            <a:r>
              <a:rPr lang="en-US" sz="1200">
                <a:latin typeface="Tahoma"/>
                <a:ea typeface="Tahoma"/>
                <a:cs typeface="Tahoma"/>
                <a:sym typeface="Tahoma"/>
              </a:rPr>
              <a:t>Tip 4 - Point after a loop:</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Consider 1) the loop executed one or more times and 2) the loop did not execute</a:t>
            </a:r>
            <a:endParaRPr sz="1200">
              <a:latin typeface="Tahoma"/>
              <a:ea typeface="Tahoma"/>
              <a:cs typeface="Tahoma"/>
              <a:sym typeface="Tahoma"/>
            </a:endParaRPr>
          </a:p>
          <a:p>
            <a:pPr indent="-304800" lvl="0" marL="457200" rtl="0" algn="l">
              <a:spcBef>
                <a:spcPts val="0"/>
              </a:spcBef>
              <a:spcAft>
                <a:spcPts val="0"/>
              </a:spcAft>
              <a:buSzPts val="1200"/>
              <a:buFont typeface="Tahoma"/>
              <a:buChar char="●"/>
            </a:pPr>
            <a:r>
              <a:rPr lang="en-US" sz="1200">
                <a:latin typeface="Tahoma"/>
                <a:ea typeface="Tahoma"/>
                <a:cs typeface="Tahoma"/>
                <a:sym typeface="Tahoma"/>
              </a:rPr>
              <a:t>Example - At point G, the assertion y &gt; 0 is true if the loop executed, but if it didn’t and 0 was passed in for y to the method (method assumes y &gt;= 0), then loop won’t run and y would still be 0.</a:t>
            </a:r>
            <a:endParaRPr sz="1200">
              <a:latin typeface="Tahoma"/>
              <a:ea typeface="Tahoma"/>
              <a:cs typeface="Tahoma"/>
              <a:sym typeface="Tahoma"/>
            </a:endParaRPr>
          </a:p>
        </p:txBody>
      </p:sp>
      <p:cxnSp>
        <p:nvCxnSpPr>
          <p:cNvPr id="339" name="Google Shape;339;p55"/>
          <p:cNvCxnSpPr/>
          <p:nvPr/>
        </p:nvCxnSpPr>
        <p:spPr>
          <a:xfrm rot="10800000">
            <a:off x="2348150" y="2222650"/>
            <a:ext cx="1927800" cy="109800"/>
          </a:xfrm>
          <a:prstGeom prst="straightConnector1">
            <a:avLst/>
          </a:prstGeom>
          <a:noFill/>
          <a:ln cap="flat" cmpd="sng" w="28575">
            <a:solidFill>
              <a:schemeClr val="dk2"/>
            </a:solidFill>
            <a:prstDash val="solid"/>
            <a:round/>
            <a:headEnd len="med" w="med" type="none"/>
            <a:tailEnd len="med" w="med" type="triangle"/>
          </a:ln>
        </p:spPr>
      </p:cxnSp>
      <p:cxnSp>
        <p:nvCxnSpPr>
          <p:cNvPr id="340" name="Google Shape;340;p55"/>
          <p:cNvCxnSpPr/>
          <p:nvPr/>
        </p:nvCxnSpPr>
        <p:spPr>
          <a:xfrm flipH="1">
            <a:off x="2716700" y="2325975"/>
            <a:ext cx="1552800" cy="291300"/>
          </a:xfrm>
          <a:prstGeom prst="straightConnector1">
            <a:avLst/>
          </a:prstGeom>
          <a:noFill/>
          <a:ln cap="flat" cmpd="sng" w="28575">
            <a:solidFill>
              <a:schemeClr val="dk2"/>
            </a:solidFill>
            <a:prstDash val="solid"/>
            <a:round/>
            <a:headEnd len="med" w="med" type="none"/>
            <a:tailEnd len="med" w="med" type="triangle"/>
          </a:ln>
        </p:spPr>
      </p:cxnSp>
      <p:cxnSp>
        <p:nvCxnSpPr>
          <p:cNvPr id="341" name="Google Shape;341;p55"/>
          <p:cNvCxnSpPr/>
          <p:nvPr/>
        </p:nvCxnSpPr>
        <p:spPr>
          <a:xfrm rot="10800000">
            <a:off x="2697350" y="2636475"/>
            <a:ext cx="1578600" cy="271800"/>
          </a:xfrm>
          <a:prstGeom prst="straightConnector1">
            <a:avLst/>
          </a:prstGeom>
          <a:noFill/>
          <a:ln cap="flat" cmpd="sng" w="28575">
            <a:solidFill>
              <a:schemeClr val="dk2"/>
            </a:solidFill>
            <a:prstDash val="solid"/>
            <a:round/>
            <a:headEnd len="med" w="med" type="none"/>
            <a:tailEnd len="med" w="med" type="triangle"/>
          </a:ln>
        </p:spPr>
      </p:cxnSp>
      <p:cxnSp>
        <p:nvCxnSpPr>
          <p:cNvPr id="342" name="Google Shape;342;p55"/>
          <p:cNvCxnSpPr/>
          <p:nvPr/>
        </p:nvCxnSpPr>
        <p:spPr>
          <a:xfrm flipH="1">
            <a:off x="2687600" y="2908275"/>
            <a:ext cx="1598100" cy="278100"/>
          </a:xfrm>
          <a:prstGeom prst="straightConnector1">
            <a:avLst/>
          </a:prstGeom>
          <a:noFill/>
          <a:ln cap="flat" cmpd="sng" w="28575">
            <a:solidFill>
              <a:schemeClr val="dk2"/>
            </a:solidFill>
            <a:prstDash val="solid"/>
            <a:round/>
            <a:headEnd len="med" w="med" type="none"/>
            <a:tailEnd len="med" w="med" type="triangle"/>
          </a:ln>
        </p:spPr>
      </p:cxnSp>
      <p:cxnSp>
        <p:nvCxnSpPr>
          <p:cNvPr id="343" name="Google Shape;343;p55"/>
          <p:cNvCxnSpPr/>
          <p:nvPr/>
        </p:nvCxnSpPr>
        <p:spPr>
          <a:xfrm rot="10800000">
            <a:off x="1908100" y="2487800"/>
            <a:ext cx="2380800" cy="951000"/>
          </a:xfrm>
          <a:prstGeom prst="straightConnector1">
            <a:avLst/>
          </a:prstGeom>
          <a:noFill/>
          <a:ln cap="flat" cmpd="sng" w="28575">
            <a:solidFill>
              <a:schemeClr val="dk2"/>
            </a:solidFill>
            <a:prstDash val="solid"/>
            <a:round/>
            <a:headEnd len="med" w="med" type="none"/>
            <a:tailEnd len="med" w="med" type="triangle"/>
          </a:ln>
        </p:spPr>
      </p:cxnSp>
      <p:cxnSp>
        <p:nvCxnSpPr>
          <p:cNvPr id="344" name="Google Shape;344;p55"/>
          <p:cNvCxnSpPr/>
          <p:nvPr/>
        </p:nvCxnSpPr>
        <p:spPr>
          <a:xfrm rot="10800000">
            <a:off x="1804600" y="2151300"/>
            <a:ext cx="2484300" cy="1295400"/>
          </a:xfrm>
          <a:prstGeom prst="straightConnector1">
            <a:avLst/>
          </a:prstGeom>
          <a:noFill/>
          <a:ln cap="flat" cmpd="sng" w="28575">
            <a:solidFill>
              <a:schemeClr val="dk2"/>
            </a:solidFill>
            <a:prstDash val="solid"/>
            <a:round/>
            <a:headEnd len="med" w="med" type="none"/>
            <a:tailEnd len="med" w="med" type="triangle"/>
          </a:ln>
        </p:spPr>
      </p:cxnSp>
      <p:cxnSp>
        <p:nvCxnSpPr>
          <p:cNvPr id="345" name="Google Shape;345;p55"/>
          <p:cNvCxnSpPr/>
          <p:nvPr/>
        </p:nvCxnSpPr>
        <p:spPr>
          <a:xfrm flipH="1">
            <a:off x="2023050" y="4357500"/>
            <a:ext cx="2233500" cy="354600"/>
          </a:xfrm>
          <a:prstGeom prst="straightConnector1">
            <a:avLst/>
          </a:prstGeom>
          <a:noFill/>
          <a:ln cap="flat" cmpd="sng" w="28575">
            <a:solidFill>
              <a:schemeClr val="dk2"/>
            </a:solidFill>
            <a:prstDash val="solid"/>
            <a:round/>
            <a:headEnd len="med" w="med" type="none"/>
            <a:tailEnd len="med" w="med" type="triangle"/>
          </a:ln>
        </p:spPr>
      </p:cxn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grpSp>
        <p:nvGrpSpPr>
          <p:cNvPr id="351" name="Google Shape;351;p56"/>
          <p:cNvGrpSpPr/>
          <p:nvPr/>
        </p:nvGrpSpPr>
        <p:grpSpPr>
          <a:xfrm>
            <a:off x="4913813" y="475575"/>
            <a:ext cx="4126512" cy="4583250"/>
            <a:chOff x="4913813" y="475575"/>
            <a:chExt cx="4126512" cy="4583250"/>
          </a:xfrm>
        </p:grpSpPr>
        <p:sp>
          <p:nvSpPr>
            <p:cNvPr id="352" name="Google Shape;352;p56"/>
            <p:cNvSpPr/>
            <p:nvPr/>
          </p:nvSpPr>
          <p:spPr>
            <a:xfrm>
              <a:off x="5713000" y="11979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3" name="Google Shape;353;p56"/>
            <p:cNvSpPr/>
            <p:nvPr/>
          </p:nvSpPr>
          <p:spPr>
            <a:xfrm>
              <a:off x="6117700" y="3161925"/>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4" name="Google Shape;354;p56"/>
            <p:cNvSpPr/>
            <p:nvPr/>
          </p:nvSpPr>
          <p:spPr>
            <a:xfrm>
              <a:off x="7121100" y="1405675"/>
              <a:ext cx="737100" cy="653400"/>
            </a:xfrm>
            <a:prstGeom prst="ellipse">
              <a:avLst/>
            </a:prstGeom>
            <a:solidFill>
              <a:srgbClr val="BF5700">
                <a:alpha val="5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5" name="Google Shape;355;p56"/>
            <p:cNvSpPr/>
            <p:nvPr/>
          </p:nvSpPr>
          <p:spPr>
            <a:xfrm>
              <a:off x="7381625" y="256127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6" name="Google Shape;356;p56"/>
            <p:cNvSpPr/>
            <p:nvPr/>
          </p:nvSpPr>
          <p:spPr>
            <a:xfrm>
              <a:off x="4913813" y="3600900"/>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7" name="Google Shape;357;p56"/>
            <p:cNvSpPr/>
            <p:nvPr/>
          </p:nvSpPr>
          <p:spPr>
            <a:xfrm>
              <a:off x="7561375" y="8920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8" name="Google Shape;358;p56"/>
            <p:cNvSpPr/>
            <p:nvPr/>
          </p:nvSpPr>
          <p:spPr>
            <a:xfrm>
              <a:off x="7069625" y="823675"/>
              <a:ext cx="1970700" cy="18174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lang="en-US" sz="2200">
                  <a:latin typeface="Comfortaa"/>
                  <a:ea typeface="Comfortaa"/>
                  <a:cs typeface="Comfortaa"/>
                  <a:sym typeface="Comfortaa"/>
                </a:rPr>
                <a:t>You Belong Here</a:t>
              </a:r>
              <a:endParaRPr b="1" i="0" sz="2200" u="none" cap="none" strike="noStrike">
                <a:solidFill>
                  <a:srgbClr val="000000"/>
                </a:solidFill>
                <a:latin typeface="Comfortaa"/>
                <a:ea typeface="Comfortaa"/>
                <a:cs typeface="Comfortaa"/>
                <a:sym typeface="Comfortaa"/>
              </a:endParaRPr>
            </a:p>
          </p:txBody>
        </p:sp>
        <p:sp>
          <p:nvSpPr>
            <p:cNvPr id="359" name="Google Shape;359;p56"/>
            <p:cNvSpPr/>
            <p:nvPr/>
          </p:nvSpPr>
          <p:spPr>
            <a:xfrm>
              <a:off x="6270100" y="475575"/>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0" name="Google Shape;360;p56"/>
            <p:cNvSpPr/>
            <p:nvPr/>
          </p:nvSpPr>
          <p:spPr>
            <a:xfrm>
              <a:off x="6320575" y="4077550"/>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lang="en-US">
                  <a:latin typeface="Comfortaa"/>
                  <a:ea typeface="Comfortaa"/>
                  <a:cs typeface="Comfortaa"/>
                  <a:sym typeface="Comfortaa"/>
                </a:rPr>
                <a:t>Hi!</a:t>
              </a:r>
              <a:endParaRPr b="1" i="0" sz="1400" u="none" cap="none" strike="noStrike">
                <a:solidFill>
                  <a:srgbClr val="000000"/>
                </a:solidFill>
                <a:latin typeface="Comfortaa"/>
                <a:ea typeface="Comfortaa"/>
                <a:cs typeface="Comfortaa"/>
                <a:sym typeface="Comfortaa"/>
              </a:endParaRPr>
            </a:p>
          </p:txBody>
        </p:sp>
        <p:sp>
          <p:nvSpPr>
            <p:cNvPr id="361" name="Google Shape;361;p56"/>
            <p:cNvSpPr/>
            <p:nvPr/>
          </p:nvSpPr>
          <p:spPr>
            <a:xfrm>
              <a:off x="6868350" y="32146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2" name="Google Shape;362;p56"/>
            <p:cNvSpPr/>
            <p:nvPr/>
          </p:nvSpPr>
          <p:spPr>
            <a:xfrm>
              <a:off x="5105275" y="262212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3" name="Google Shape;363;p56"/>
            <p:cNvSpPr/>
            <p:nvPr/>
          </p:nvSpPr>
          <p:spPr>
            <a:xfrm>
              <a:off x="6270550" y="4405425"/>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64" name="Google Shape;364;p56"/>
            <p:cNvSpPr/>
            <p:nvPr/>
          </p:nvSpPr>
          <p:spPr>
            <a:xfrm>
              <a:off x="6955600" y="1968725"/>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5" name="Google Shape;365;p56"/>
          <p:cNvSpPr txBox="1"/>
          <p:nvPr>
            <p:ph type="title"/>
          </p:nvPr>
        </p:nvSpPr>
        <p:spPr>
          <a:xfrm>
            <a:off x="457200" y="463951"/>
            <a:ext cx="8229600" cy="6558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3F3F3F"/>
              </a:buClr>
              <a:buSzPts val="4400"/>
              <a:buFont typeface="Arial"/>
              <a:buNone/>
            </a:pPr>
            <a:r>
              <a:rPr lang="en-US"/>
              <a:t>Remember</a:t>
            </a:r>
            <a:endParaRPr/>
          </a:p>
        </p:txBody>
      </p:sp>
      <p:sp>
        <p:nvSpPr>
          <p:cNvPr id="366" name="Google Shape;366;p5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367" name="Google Shape;367;p56"/>
          <p:cNvSpPr txBox="1"/>
          <p:nvPr>
            <p:ph idx="1" type="body"/>
          </p:nvPr>
        </p:nvSpPr>
        <p:spPr>
          <a:xfrm>
            <a:off x="313250" y="1233450"/>
            <a:ext cx="4972800" cy="3661800"/>
          </a:xfrm>
          <a:prstGeom prst="rect">
            <a:avLst/>
          </a:prstGeom>
          <a:noFill/>
          <a:ln>
            <a:noFill/>
          </a:ln>
        </p:spPr>
        <p:txBody>
          <a:bodyPr anchorCtr="0" anchor="t" bIns="45700" lIns="91425" spcFirstLastPara="1" rIns="91425" wrap="square" tIns="45700">
            <a:noAutofit/>
          </a:bodyPr>
          <a:lstStyle/>
          <a:p>
            <a:pPr indent="-349250" lvl="0" marL="457200" marR="0" rtl="0" algn="l">
              <a:lnSpc>
                <a:spcPct val="100000"/>
              </a:lnSpc>
              <a:spcBef>
                <a:spcPts val="0"/>
              </a:spcBef>
              <a:spcAft>
                <a:spcPts val="0"/>
              </a:spcAft>
              <a:buClr>
                <a:schemeClr val="dk1"/>
              </a:buClr>
              <a:buSzPts val="1900"/>
              <a:buFont typeface="Arial"/>
              <a:buChar char="•"/>
            </a:pPr>
            <a:r>
              <a:rPr lang="en-US" sz="1900">
                <a:solidFill>
                  <a:schemeClr val="dk1"/>
                </a:solidFill>
                <a:latin typeface="Arial"/>
                <a:ea typeface="Arial"/>
                <a:cs typeface="Arial"/>
                <a:sym typeface="Arial"/>
              </a:rPr>
              <a:t>TBD</a:t>
            </a:r>
            <a:endParaRPr sz="1900">
              <a:solidFill>
                <a:schemeClr val="dk1"/>
              </a:solidFill>
              <a:latin typeface="Arial"/>
              <a:ea typeface="Arial"/>
              <a:cs typeface="Arial"/>
              <a:sym typeface="Arial"/>
            </a:endParaRPr>
          </a:p>
          <a:p>
            <a:pPr indent="-285750" lvl="1" marL="742950" marR="0" rtl="0" algn="l">
              <a:lnSpc>
                <a:spcPct val="80000"/>
              </a:lnSpc>
              <a:spcBef>
                <a:spcPts val="400"/>
              </a:spcBef>
              <a:spcAft>
                <a:spcPts val="0"/>
              </a:spcAft>
              <a:buClr>
                <a:schemeClr val="dk1"/>
              </a:buClr>
              <a:buSzPts val="2000"/>
              <a:buFont typeface="Courier New"/>
              <a:buNone/>
            </a:pPr>
            <a:r>
              <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5"/>
          <p:cNvSpPr txBox="1"/>
          <p:nvPr>
            <p:ph type="title"/>
          </p:nvPr>
        </p:nvSpPr>
        <p:spPr>
          <a:xfrm>
            <a:off x="457200" y="463951"/>
            <a:ext cx="8229600" cy="6558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3F3F3F"/>
              </a:buClr>
              <a:buSzPts val="4400"/>
              <a:buFont typeface="Arial"/>
              <a:buNone/>
            </a:pPr>
            <a:r>
              <a:rPr lang="en-US"/>
              <a:t>Announcements</a:t>
            </a:r>
            <a:endParaRPr/>
          </a:p>
        </p:txBody>
      </p:sp>
      <p:sp>
        <p:nvSpPr>
          <p:cNvPr id="174" name="Google Shape;174;p3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175" name="Google Shape;175;p35"/>
          <p:cNvSpPr txBox="1"/>
          <p:nvPr>
            <p:ph idx="1" type="body"/>
          </p:nvPr>
        </p:nvSpPr>
        <p:spPr>
          <a:xfrm>
            <a:off x="532400" y="1395675"/>
            <a:ext cx="7525800" cy="29148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TBD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6"/>
          <p:cNvSpPr txBox="1"/>
          <p:nvPr/>
        </p:nvSpPr>
        <p:spPr>
          <a:xfrm>
            <a:off x="1051500" y="2660681"/>
            <a:ext cx="7003200" cy="1122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3600">
                <a:latin typeface="Calibri"/>
                <a:ea typeface="Calibri"/>
                <a:cs typeface="Calibri"/>
                <a:sym typeface="Calibri"/>
              </a:rPr>
              <a:t>???</a:t>
            </a:r>
            <a:r>
              <a:rPr b="1" lang="en-US" sz="3600">
                <a:latin typeface="Calibri"/>
                <a:ea typeface="Calibri"/>
                <a:cs typeface="Calibri"/>
                <a:sym typeface="Calibri"/>
              </a:rPr>
              <a:t> Quiz</a:t>
            </a:r>
            <a:endParaRPr b="1" sz="3600">
              <a:latin typeface="Calibri"/>
              <a:ea typeface="Calibri"/>
              <a:cs typeface="Calibri"/>
              <a:sym typeface="Calibri"/>
            </a:endParaRPr>
          </a:p>
        </p:txBody>
      </p:sp>
      <p:pic>
        <p:nvPicPr>
          <p:cNvPr id="182" name="Google Shape;182;p36"/>
          <p:cNvPicPr preferRelativeResize="0"/>
          <p:nvPr/>
        </p:nvPicPr>
        <p:blipFill>
          <a:blip r:embed="rId3">
            <a:alphaModFix/>
          </a:blip>
          <a:stretch>
            <a:fillRect/>
          </a:stretch>
        </p:blipFill>
        <p:spPr>
          <a:xfrm>
            <a:off x="3454750" y="1261625"/>
            <a:ext cx="2234512" cy="122126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7" name="Shape 187"/>
        <p:cNvGrpSpPr/>
        <p:nvPr/>
      </p:nvGrpSpPr>
      <p:grpSpPr>
        <a:xfrm>
          <a:off x="0" y="0"/>
          <a:ext cx="0" cy="0"/>
          <a:chOff x="0" y="0"/>
          <a:chExt cx="0" cy="0"/>
        </a:xfrm>
      </p:grpSpPr>
      <p:cxnSp>
        <p:nvCxnSpPr>
          <p:cNvPr id="188" name="Google Shape;188;p37"/>
          <p:cNvCxnSpPr/>
          <p:nvPr/>
        </p:nvCxnSpPr>
        <p:spPr>
          <a:xfrm flipH="1" rot="10800000">
            <a:off x="628650" y="3463950"/>
            <a:ext cx="7818000" cy="22200"/>
          </a:xfrm>
          <a:prstGeom prst="straightConnector1">
            <a:avLst/>
          </a:prstGeom>
          <a:noFill/>
          <a:ln cap="flat" cmpd="sng" w="19050">
            <a:solidFill>
              <a:srgbClr val="BF5700"/>
            </a:solidFill>
            <a:prstDash val="solid"/>
            <a:round/>
            <a:headEnd len="sm" w="sm" type="none"/>
            <a:tailEnd len="sm" w="sm" type="none"/>
          </a:ln>
        </p:spPr>
      </p:cxnSp>
      <p:sp>
        <p:nvSpPr>
          <p:cNvPr id="189" name="Google Shape;189;p37"/>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5.4</a:t>
            </a:r>
            <a:r>
              <a:rPr b="1" lang="en-US" sz="4000">
                <a:solidFill>
                  <a:srgbClr val="BF5700"/>
                </a:solidFill>
                <a:latin typeface="Arial Black"/>
                <a:ea typeface="Arial Black"/>
                <a:cs typeface="Arial Black"/>
                <a:sym typeface="Arial Black"/>
              </a:rPr>
              <a:t> </a:t>
            </a:r>
            <a:endParaRPr b="1" sz="4000">
              <a:solidFill>
                <a:srgbClr val="BF5700"/>
              </a:solidFill>
              <a:latin typeface="Arial Black"/>
              <a:ea typeface="Arial Black"/>
              <a:cs typeface="Arial Black"/>
              <a:sym typeface="Arial Black"/>
            </a:endParaRPr>
          </a:p>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User Input</a:t>
            </a:r>
            <a:endParaRPr b="0" i="0" sz="40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pic>
        <p:nvPicPr>
          <p:cNvPr id="195" name="Google Shape;195;p38"/>
          <p:cNvPicPr preferRelativeResize="0"/>
          <p:nvPr/>
        </p:nvPicPr>
        <p:blipFill rotWithShape="1">
          <a:blip r:embed="rId3">
            <a:alphaModFix/>
          </a:blip>
          <a:srcRect b="24643" l="8910" r="8967" t="24597"/>
          <a:stretch/>
        </p:blipFill>
        <p:spPr>
          <a:xfrm>
            <a:off x="426875" y="1266313"/>
            <a:ext cx="3168225" cy="2610875"/>
          </a:xfrm>
          <a:prstGeom prst="rect">
            <a:avLst/>
          </a:prstGeom>
          <a:noFill/>
          <a:ln>
            <a:noFill/>
          </a:ln>
        </p:spPr>
      </p:pic>
      <p:sp>
        <p:nvSpPr>
          <p:cNvPr id="196" name="Google Shape;196;p38"/>
          <p:cNvSpPr txBox="1"/>
          <p:nvPr>
            <p:ph idx="1" type="body"/>
          </p:nvPr>
        </p:nvSpPr>
        <p:spPr>
          <a:xfrm>
            <a:off x="3656675" y="1006575"/>
            <a:ext cx="5146800" cy="3432600"/>
          </a:xfrm>
          <a:prstGeom prst="rect">
            <a:avLst/>
          </a:prstGeom>
        </p:spPr>
        <p:txBody>
          <a:bodyPr anchorCtr="0" anchor="t" bIns="45700" lIns="91425" spcFirstLastPara="1" rIns="91425" wrap="square" tIns="45700">
            <a:normAutofit fontScale="85000" lnSpcReduction="20000"/>
          </a:bodyPr>
          <a:lstStyle/>
          <a:p>
            <a:pPr indent="-325755" lvl="0" marL="457200" rtl="0" algn="l">
              <a:spcBef>
                <a:spcPts val="360"/>
              </a:spcBef>
              <a:spcAft>
                <a:spcPts val="0"/>
              </a:spcAft>
              <a:buSzPct val="56250"/>
              <a:buChar char="●"/>
            </a:pPr>
            <a:r>
              <a:rPr lang="en-US"/>
              <a:t>Issues</a:t>
            </a:r>
            <a:endParaRPr/>
          </a:p>
          <a:p>
            <a:pPr indent="-325755" lvl="1" marL="914400" rtl="0" algn="l">
              <a:spcBef>
                <a:spcPts val="0"/>
              </a:spcBef>
              <a:spcAft>
                <a:spcPts val="0"/>
              </a:spcAft>
              <a:buSzPct val="64285"/>
              <a:buChar char="○"/>
            </a:pPr>
            <a:r>
              <a:rPr lang="en-US"/>
              <a:t>Typos</a:t>
            </a:r>
            <a:endParaRPr/>
          </a:p>
          <a:p>
            <a:pPr indent="-325755" lvl="1" marL="914400" rtl="0" algn="l">
              <a:spcBef>
                <a:spcPts val="0"/>
              </a:spcBef>
              <a:spcAft>
                <a:spcPts val="0"/>
              </a:spcAft>
              <a:buSzPct val="64285"/>
              <a:buChar char="○"/>
            </a:pPr>
            <a:r>
              <a:rPr lang="en-US"/>
              <a:t>Wrong information</a:t>
            </a:r>
            <a:endParaRPr/>
          </a:p>
          <a:p>
            <a:pPr indent="-325755" lvl="1" marL="914400" rtl="0" algn="l">
              <a:spcBef>
                <a:spcPts val="0"/>
              </a:spcBef>
              <a:spcAft>
                <a:spcPts val="0"/>
              </a:spcAft>
              <a:buSzPct val="64285"/>
              <a:buChar char="○"/>
            </a:pPr>
            <a:r>
              <a:rPr lang="en-US"/>
              <a:t>Intentionally wrong information</a:t>
            </a:r>
            <a:endParaRPr/>
          </a:p>
          <a:p>
            <a:pPr indent="-325755" lvl="1" marL="914400" rtl="0" algn="l">
              <a:spcBef>
                <a:spcPts val="0"/>
              </a:spcBef>
              <a:spcAft>
                <a:spcPts val="0"/>
              </a:spcAft>
              <a:buSzPct val="64285"/>
              <a:buChar char="○"/>
            </a:pPr>
            <a:r>
              <a:rPr lang="en-US"/>
              <a:t>Malicious information</a:t>
            </a:r>
            <a:endParaRPr/>
          </a:p>
          <a:p>
            <a:pPr indent="-325755" lvl="1" marL="914400" rtl="0" algn="l">
              <a:spcBef>
                <a:spcPts val="0"/>
              </a:spcBef>
              <a:spcAft>
                <a:spcPts val="0"/>
              </a:spcAft>
              <a:buSzPct val="64285"/>
              <a:buChar char="○"/>
            </a:pPr>
            <a:r>
              <a:rPr lang="en-US"/>
              <a:t>Cybercrime</a:t>
            </a:r>
            <a:endParaRPr/>
          </a:p>
          <a:p>
            <a:pPr indent="-325755" lvl="0" marL="457200" rtl="0" algn="l">
              <a:spcBef>
                <a:spcPts val="0"/>
              </a:spcBef>
              <a:spcAft>
                <a:spcPts val="0"/>
              </a:spcAft>
              <a:buSzPct val="56250"/>
              <a:buChar char="●"/>
            </a:pPr>
            <a:r>
              <a:rPr lang="en-US"/>
              <a:t>Check for</a:t>
            </a:r>
            <a:endParaRPr/>
          </a:p>
          <a:p>
            <a:pPr indent="-325755" lvl="1" marL="914400" rtl="0" algn="l">
              <a:spcBef>
                <a:spcPts val="0"/>
              </a:spcBef>
              <a:spcAft>
                <a:spcPts val="0"/>
              </a:spcAft>
              <a:buSzPct val="64285"/>
              <a:buChar char="○"/>
            </a:pPr>
            <a:r>
              <a:rPr lang="en-US"/>
              <a:t>Type</a:t>
            </a:r>
            <a:endParaRPr/>
          </a:p>
          <a:p>
            <a:pPr indent="-325755" lvl="1" marL="914400" rtl="0" algn="l">
              <a:spcBef>
                <a:spcPts val="0"/>
              </a:spcBef>
              <a:spcAft>
                <a:spcPts val="0"/>
              </a:spcAft>
              <a:buSzPct val="64285"/>
              <a:buChar char="○"/>
            </a:pPr>
            <a:r>
              <a:rPr lang="en-US"/>
              <a:t>Range</a:t>
            </a:r>
            <a:endParaRPr/>
          </a:p>
          <a:p>
            <a:pPr indent="-325755" lvl="1" marL="914400" rtl="0" algn="l">
              <a:spcBef>
                <a:spcPts val="0"/>
              </a:spcBef>
              <a:spcAft>
                <a:spcPts val="0"/>
              </a:spcAft>
              <a:buSzPct val="64285"/>
              <a:buChar char="○"/>
            </a:pPr>
            <a:r>
              <a:rPr lang="en-US"/>
              <a:t>Content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9"/>
          <p:cNvSpPr txBox="1"/>
          <p:nvPr>
            <p:ph type="title"/>
          </p:nvPr>
        </p:nvSpPr>
        <p:spPr>
          <a:xfrm>
            <a:off x="457200" y="463951"/>
            <a:ext cx="8229600" cy="6558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3F3F3F"/>
              </a:buClr>
              <a:buSzPts val="4400"/>
              <a:buFont typeface="Arial"/>
              <a:buNone/>
            </a:pPr>
            <a:r>
              <a:rPr lang="en-US"/>
              <a:t>Look Before You Buy</a:t>
            </a:r>
            <a:endParaRPr/>
          </a:p>
        </p:txBody>
      </p:sp>
      <p:sp>
        <p:nvSpPr>
          <p:cNvPr id="203" name="Google Shape;203;p3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204" name="Google Shape;204;p39"/>
          <p:cNvSpPr txBox="1"/>
          <p:nvPr>
            <p:ph idx="1" type="body"/>
          </p:nvPr>
        </p:nvSpPr>
        <p:spPr>
          <a:xfrm>
            <a:off x="457200" y="2489975"/>
            <a:ext cx="8229600" cy="2196300"/>
          </a:xfrm>
          <a:prstGeom prst="rect">
            <a:avLst/>
          </a:prstGeom>
        </p:spPr>
        <p:txBody>
          <a:bodyPr anchorCtr="0" anchor="t" bIns="45700" lIns="91425" spcFirstLastPara="1" rIns="91425" wrap="square" tIns="45700">
            <a:normAutofit lnSpcReduction="20000"/>
          </a:bodyPr>
          <a:lstStyle/>
          <a:p>
            <a:pPr indent="-342900" lvl="0" marL="457200" rtl="0" algn="l">
              <a:spcBef>
                <a:spcPts val="360"/>
              </a:spcBef>
              <a:spcAft>
                <a:spcPts val="0"/>
              </a:spcAft>
              <a:buSzPts val="1800"/>
              <a:buChar char="●"/>
            </a:pPr>
            <a:r>
              <a:rPr lang="en-US"/>
              <a:t>“Look-ahead” methods let you know something about the token waiting to be read, before you actually read it.</a:t>
            </a:r>
            <a:endParaRPr/>
          </a:p>
          <a:p>
            <a:pPr indent="-342900" lvl="0" marL="457200" rtl="0" algn="l">
              <a:spcBef>
                <a:spcPts val="0"/>
              </a:spcBef>
              <a:spcAft>
                <a:spcPts val="0"/>
              </a:spcAft>
              <a:buSzPts val="1800"/>
              <a:buChar char="●"/>
            </a:pPr>
            <a:r>
              <a:rPr lang="en-US"/>
              <a:t>Input stream doesn’t change, the data isn’t returned.</a:t>
            </a:r>
            <a:endParaRPr/>
          </a:p>
        </p:txBody>
      </p:sp>
      <p:pic>
        <p:nvPicPr>
          <p:cNvPr id="205" name="Google Shape;205;p39"/>
          <p:cNvPicPr preferRelativeResize="0"/>
          <p:nvPr/>
        </p:nvPicPr>
        <p:blipFill>
          <a:blip r:embed="rId3">
            <a:alphaModFix/>
          </a:blip>
          <a:stretch>
            <a:fillRect/>
          </a:stretch>
        </p:blipFill>
        <p:spPr>
          <a:xfrm>
            <a:off x="763200" y="1236225"/>
            <a:ext cx="7452249" cy="86923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40"/>
          <p:cNvSpPr txBox="1"/>
          <p:nvPr>
            <p:ph idx="1" type="body"/>
          </p:nvPr>
        </p:nvSpPr>
        <p:spPr>
          <a:xfrm>
            <a:off x="2417350" y="1489625"/>
            <a:ext cx="6171300" cy="26382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demo1()</a:t>
            </a:r>
            <a:endParaRPr/>
          </a:p>
          <a:p>
            <a:pPr indent="0" lvl="0" marL="0" rtl="0" algn="l">
              <a:spcBef>
                <a:spcPts val="360"/>
              </a:spcBef>
              <a:spcAft>
                <a:spcPts val="0"/>
              </a:spcAft>
              <a:buNone/>
            </a:pPr>
            <a:r>
              <a:rPr lang="en-US"/>
              <a:t>Consider getInt() method.</a:t>
            </a:r>
            <a:endParaRPr/>
          </a:p>
          <a:p>
            <a:pPr indent="0" lvl="0" marL="0" rtl="0" algn="l">
              <a:spcBef>
                <a:spcPts val="360"/>
              </a:spcBef>
              <a:spcAft>
                <a:spcPts val="0"/>
              </a:spcAft>
              <a:buNone/>
            </a:pPr>
            <a:r>
              <a:t/>
            </a:r>
            <a:endParaRPr/>
          </a:p>
          <a:p>
            <a:pPr indent="0" lvl="0" marL="0" rtl="0" algn="l">
              <a:spcBef>
                <a:spcPts val="360"/>
              </a:spcBef>
              <a:spcAft>
                <a:spcPts val="0"/>
              </a:spcAft>
              <a:buNone/>
            </a:pPr>
            <a:r>
              <a:t/>
            </a:r>
            <a:endParaRPr/>
          </a:p>
        </p:txBody>
      </p:sp>
      <p:sp>
        <p:nvSpPr>
          <p:cNvPr id="212" name="Google Shape;212;p40"/>
          <p:cNvSpPr/>
          <p:nvPr/>
        </p:nvSpPr>
        <p:spPr>
          <a:xfrm>
            <a:off x="707650" y="1754250"/>
            <a:ext cx="1457100" cy="1362600"/>
          </a:xfrm>
          <a:prstGeom prst="ellipse">
            <a:avLst/>
          </a:prstGeom>
          <a:solidFill>
            <a:srgbClr val="1F497D"/>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Demo</a:t>
            </a:r>
            <a:endParaRPr b="1" sz="18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1"/>
          <p:cNvSpPr txBox="1"/>
          <p:nvPr>
            <p:ph idx="1" type="body"/>
          </p:nvPr>
        </p:nvSpPr>
        <p:spPr>
          <a:xfrm>
            <a:off x="2166800" y="710225"/>
            <a:ext cx="6180000" cy="1890000"/>
          </a:xfrm>
          <a:prstGeom prst="rect">
            <a:avLst/>
          </a:prstGeom>
        </p:spPr>
        <p:txBody>
          <a:bodyPr anchorCtr="0" anchor="t" bIns="45700" lIns="91425" spcFirstLastPara="1" rIns="91425" wrap="square" tIns="45700">
            <a:normAutofit fontScale="70000" lnSpcReduction="20000"/>
          </a:bodyPr>
          <a:lstStyle/>
          <a:p>
            <a:pPr indent="0" lvl="0" marL="0" rtl="0" algn="l">
              <a:lnSpc>
                <a:spcPct val="100000"/>
              </a:lnSpc>
              <a:spcBef>
                <a:spcPts val="0"/>
              </a:spcBef>
              <a:spcAft>
                <a:spcPts val="0"/>
              </a:spcAft>
              <a:buNone/>
            </a:pPr>
            <a:r>
              <a:rPr lang="en-US" sz="2800"/>
              <a:t>Write a method called getIntRange().</a:t>
            </a:r>
            <a:endParaRPr sz="2800"/>
          </a:p>
          <a:p>
            <a:pPr indent="-353060" lvl="0" marL="457200" rtl="0" algn="l">
              <a:lnSpc>
                <a:spcPct val="100000"/>
              </a:lnSpc>
              <a:spcBef>
                <a:spcPts val="0"/>
              </a:spcBef>
              <a:spcAft>
                <a:spcPts val="0"/>
              </a:spcAft>
              <a:buSzPct val="100000"/>
              <a:buChar char="•"/>
            </a:pPr>
            <a:r>
              <a:rPr lang="en-US" sz="2800"/>
              <a:t>This method takes 2 additional parameters to define the min </a:t>
            </a:r>
            <a:r>
              <a:rPr lang="en-US" sz="2800"/>
              <a:t>acceptable value (inclusive) and max acceptable value (exclusive). </a:t>
            </a:r>
            <a:endParaRPr sz="2800"/>
          </a:p>
          <a:p>
            <a:pPr indent="-353060" lvl="0" marL="457200" rtl="0" algn="l">
              <a:lnSpc>
                <a:spcPct val="100000"/>
              </a:lnSpc>
              <a:spcBef>
                <a:spcPts val="0"/>
              </a:spcBef>
              <a:spcAft>
                <a:spcPts val="0"/>
              </a:spcAft>
              <a:buSzPct val="100000"/>
              <a:buChar char="•"/>
            </a:pPr>
            <a:r>
              <a:rPr lang="en-US" sz="2800"/>
              <a:t>The method continues to prompt for a valid integer until one is entered. It then returns the integer.</a:t>
            </a:r>
            <a:endParaRPr sz="2800"/>
          </a:p>
          <a:p>
            <a:pPr indent="-353060" lvl="0" marL="457200" rtl="0" algn="l">
              <a:lnSpc>
                <a:spcPct val="100000"/>
              </a:lnSpc>
              <a:spcBef>
                <a:spcPts val="0"/>
              </a:spcBef>
              <a:spcAft>
                <a:spcPts val="0"/>
              </a:spcAft>
              <a:buSzPct val="100000"/>
              <a:buChar char="•"/>
            </a:pPr>
            <a:r>
              <a:rPr lang="en-US" sz="2800"/>
              <a:t>Your method must call getInt().</a:t>
            </a:r>
            <a:endParaRPr sz="2800"/>
          </a:p>
        </p:txBody>
      </p:sp>
      <p:sp>
        <p:nvSpPr>
          <p:cNvPr id="219" name="Google Shape;219;p4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220" name="Google Shape;220;p41"/>
          <p:cNvSpPr/>
          <p:nvPr/>
        </p:nvSpPr>
        <p:spPr>
          <a:xfrm>
            <a:off x="127300" y="1793600"/>
            <a:ext cx="1566300" cy="1453500"/>
          </a:xfrm>
          <a:prstGeom prst="ellipse">
            <a:avLst/>
          </a:prstGeom>
          <a:solidFill>
            <a:srgbClr val="674EA7"/>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In-Class Practice</a:t>
            </a:r>
            <a:endParaRPr b="1" sz="1800">
              <a:solidFill>
                <a:srgbClr val="FFFFFF"/>
              </a:solidFill>
            </a:endParaRPr>
          </a:p>
        </p:txBody>
      </p:sp>
      <p:pic>
        <p:nvPicPr>
          <p:cNvPr id="221" name="Google Shape;221;p41"/>
          <p:cNvPicPr preferRelativeResize="0"/>
          <p:nvPr/>
        </p:nvPicPr>
        <p:blipFill>
          <a:blip r:embed="rId3">
            <a:alphaModFix/>
          </a:blip>
          <a:stretch>
            <a:fillRect/>
          </a:stretch>
        </p:blipFill>
        <p:spPr>
          <a:xfrm>
            <a:off x="1846000" y="2752625"/>
            <a:ext cx="6052861" cy="184482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